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2" roundtripDataSignature="AMtx7mjYM1oXuEk0P9yQbTnewuh2h8G5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e10454a3f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g2e10454a3fc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e10454a3fc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2e10454a3fc_0_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e10454a3fc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2e10454a3fc_0_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131320"/>
            </a:gs>
            <a:gs pos="25000">
              <a:srgbClr val="131D44"/>
            </a:gs>
            <a:gs pos="50000">
              <a:srgbClr val="143B6D"/>
            </a:gs>
            <a:gs pos="75000">
              <a:srgbClr val="196297"/>
            </a:gs>
            <a:gs pos="100000">
              <a:srgbClr val="2D89BE"/>
            </a:gs>
          </a:gsLst>
          <a:lin ang="270000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7914025" y="692313"/>
            <a:ext cx="2536162" cy="1296152"/>
          </a:xfrm>
          <a:custGeom>
            <a:rect b="b" l="l" r="r" t="t"/>
            <a:pathLst>
              <a:path extrusionOk="0" h="2592303" w="4972866">
                <a:moveTo>
                  <a:pt x="0" y="0"/>
                </a:moveTo>
                <a:lnTo>
                  <a:pt x="4972866" y="0"/>
                </a:lnTo>
                <a:lnTo>
                  <a:pt x="4972866" y="2592302"/>
                </a:lnTo>
                <a:lnTo>
                  <a:pt x="0" y="25923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43463" l="-65175" r="-21782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6065526" y="0"/>
            <a:ext cx="2859498" cy="2680779"/>
          </a:xfrm>
          <a:custGeom>
            <a:rect b="b" l="l" r="r" t="t"/>
            <a:pathLst>
              <a:path extrusionOk="0" h="11914575" w="11914575">
                <a:moveTo>
                  <a:pt x="0" y="0"/>
                </a:moveTo>
                <a:lnTo>
                  <a:pt x="11914575" y="0"/>
                </a:lnTo>
                <a:lnTo>
                  <a:pt x="11914575" y="11914575"/>
                </a:lnTo>
                <a:lnTo>
                  <a:pt x="0" y="119145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"/>
          <p:cNvSpPr txBox="1"/>
          <p:nvPr/>
        </p:nvSpPr>
        <p:spPr>
          <a:xfrm>
            <a:off x="0" y="4758750"/>
            <a:ext cx="182880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5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 - TAM</a:t>
            </a:r>
            <a:r>
              <a:rPr lang="en-US" sz="5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i="0" lang="en-US" sz="5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5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40-50</a:t>
            </a:r>
            <a:endParaRPr sz="5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40907" y="195109"/>
            <a:ext cx="1775587" cy="833591"/>
          </a:xfrm>
          <a:custGeom>
            <a:rect b="b" l="l" r="r" t="t"/>
            <a:pathLst>
              <a:path extrusionOk="0" h="833591" w="1775587">
                <a:moveTo>
                  <a:pt x="0" y="0"/>
                </a:moveTo>
                <a:lnTo>
                  <a:pt x="1775586" y="0"/>
                </a:lnTo>
                <a:lnTo>
                  <a:pt x="1775586" y="833591"/>
                </a:lnTo>
                <a:lnTo>
                  <a:pt x="0" y="8335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"/>
          <p:cNvSpPr txBox="1"/>
          <p:nvPr/>
        </p:nvSpPr>
        <p:spPr>
          <a:xfrm>
            <a:off x="140900" y="5905500"/>
            <a:ext cx="18147000" cy="10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SUBTÍTULO - TAM. 24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0" y="8572500"/>
            <a:ext cx="18288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AUTORES E FILIAÇÕES - TAM. 18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EF0EC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/>
          <p:nvPr/>
        </p:nvSpPr>
        <p:spPr>
          <a:xfrm>
            <a:off x="1" y="0"/>
            <a:ext cx="18287999" cy="10287000"/>
          </a:xfrm>
          <a:custGeom>
            <a:rect b="b" l="l" r="r" t="t"/>
            <a:pathLst>
              <a:path extrusionOk="0" h="10287000" w="18287999">
                <a:moveTo>
                  <a:pt x="0" y="0"/>
                </a:moveTo>
                <a:lnTo>
                  <a:pt x="18287999" y="0"/>
                </a:lnTo>
                <a:lnTo>
                  <a:pt x="18287999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2"/>
          <p:cNvSpPr/>
          <p:nvPr/>
        </p:nvSpPr>
        <p:spPr>
          <a:xfrm>
            <a:off x="140907" y="195109"/>
            <a:ext cx="1775587" cy="833591"/>
          </a:xfrm>
          <a:custGeom>
            <a:rect b="b" l="l" r="r" t="t"/>
            <a:pathLst>
              <a:path extrusionOk="0" h="833591" w="1775587">
                <a:moveTo>
                  <a:pt x="0" y="0"/>
                </a:moveTo>
                <a:lnTo>
                  <a:pt x="1775586" y="0"/>
                </a:lnTo>
                <a:lnTo>
                  <a:pt x="1775586" y="833591"/>
                </a:lnTo>
                <a:lnTo>
                  <a:pt x="0" y="8335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2"/>
          <p:cNvSpPr/>
          <p:nvPr/>
        </p:nvSpPr>
        <p:spPr>
          <a:xfrm>
            <a:off x="16368127" y="-596573"/>
            <a:ext cx="2484165" cy="3250545"/>
          </a:xfrm>
          <a:custGeom>
            <a:rect b="b" l="l" r="r" t="t"/>
            <a:pathLst>
              <a:path extrusionOk="0" h="3250545" w="2484165">
                <a:moveTo>
                  <a:pt x="0" y="0"/>
                </a:moveTo>
                <a:lnTo>
                  <a:pt x="2484165" y="0"/>
                </a:lnTo>
                <a:lnTo>
                  <a:pt x="2484165" y="3250546"/>
                </a:lnTo>
                <a:lnTo>
                  <a:pt x="0" y="3250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-30848" r="0" t="0"/>
            </a:stretch>
          </a:blipFill>
          <a:ln>
            <a:noFill/>
          </a:ln>
        </p:spPr>
      </p:sp>
      <p:sp>
        <p:nvSpPr>
          <p:cNvPr id="97" name="Google Shape;97;p2"/>
          <p:cNvSpPr txBox="1"/>
          <p:nvPr/>
        </p:nvSpPr>
        <p:spPr>
          <a:xfrm>
            <a:off x="0" y="1442575"/>
            <a:ext cx="18288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1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5000" u="none" cap="none" strike="noStrike">
                <a:solidFill>
                  <a:srgbClr val="131C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SLIDE</a:t>
            </a:r>
            <a:endParaRPr sz="5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2298153" y="4111051"/>
            <a:ext cx="13691700" cy="38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2000" u="none" cap="none" strike="noStrike">
                <a:solidFill>
                  <a:srgbClr val="131C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ESCREVER O CONTEÚDO NA FONTE </a:t>
            </a:r>
            <a:r>
              <a:rPr lang="en-US" sz="2000">
                <a:solidFill>
                  <a:srgbClr val="131C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“TIMES NEW ROMAN” TAM. 20, COM AS LETRAS EM MAIÚSCULO, JUSTIFICADO COM ESPAÇAMENTO SIMPLES. </a:t>
            </a:r>
            <a:r>
              <a:rPr lang="en-US" sz="2000">
                <a:solidFill>
                  <a:srgbClr val="131C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ESCREVER O CONTEÚDO NA FONTE “TIMES NEW ROMAN” TAM. 20, COM AS LETRAS EM MAIÚSCULO, JUSTIFICADO COM ESPAÇAMENTO SIMPLES. ESCREVER O CONTEÚDO NA FONTE “TIMES NEW ROMAN” TAM. 20, COM AS LETRAS EM MAIÚSCULO, JUSTIFICADO COM ESPAÇAMENTO SIMPLES. ESCREVER O CONTEÚDO NA FONTE “TIMES NEW ROMAN” TAM. 20, COM AS LETRAS EM MAIÚSCULO, JUSTIFICADO COM ESPAÇAMENTO SIMPLES. ESCREVER O CONTEÚDO NA FONTE “TIMES NEW ROMAN” TAM. 20, COM AS LETRAS EM MAIÚSCULO, JUSTIFICADO COM ESPAÇAMENTO SIMPLES. ESCREVER O CONTEÚDO NA FONTE “TIMES NEW ROMAN” TAM. 20, COM AS LETRAS EM MAIÚSCULO, JUSTIFICADO COM ESPAÇAMENTO SIMPLES. ESCREVER O CONTEÚDO NA FONTE “TIMES NEW ROMAN” TAM. 20, COM AS LETRAS EM MAIÚSCULO, JUSTIFICADO COM ESPAÇAMENTO SIMPLES. ESCREVER O CONTEÚDO NA FONTE “TIMES NEW ROMAN” TAM. 20, COM AS LETRAS EM MAIÚSCULOCO, JUSTIFICADO COM ESPAÇAMENTO SIMPLES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3543300" y="9196625"/>
            <a:ext cx="11201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131C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 - TAM. 18, JUSTIFICADO, ESPAÇAMENTO SIMPLES, SEGUINDO NORMAS ABNT 2023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EF0EC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/>
          <p:nvPr/>
        </p:nvSpPr>
        <p:spPr>
          <a:xfrm>
            <a:off x="1" y="0"/>
            <a:ext cx="18287999" cy="10287000"/>
          </a:xfrm>
          <a:custGeom>
            <a:rect b="b" l="l" r="r" t="t"/>
            <a:pathLst>
              <a:path extrusionOk="0" h="10287000" w="18287999">
                <a:moveTo>
                  <a:pt x="0" y="0"/>
                </a:moveTo>
                <a:lnTo>
                  <a:pt x="18287999" y="0"/>
                </a:lnTo>
                <a:lnTo>
                  <a:pt x="18287999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5" name="Google Shape;105;p4"/>
          <p:cNvSpPr/>
          <p:nvPr/>
        </p:nvSpPr>
        <p:spPr>
          <a:xfrm>
            <a:off x="140907" y="195109"/>
            <a:ext cx="1775587" cy="833591"/>
          </a:xfrm>
          <a:custGeom>
            <a:rect b="b" l="l" r="r" t="t"/>
            <a:pathLst>
              <a:path extrusionOk="0" h="833591" w="1775587">
                <a:moveTo>
                  <a:pt x="0" y="0"/>
                </a:moveTo>
                <a:lnTo>
                  <a:pt x="1775586" y="0"/>
                </a:lnTo>
                <a:lnTo>
                  <a:pt x="1775586" y="833591"/>
                </a:lnTo>
                <a:lnTo>
                  <a:pt x="0" y="8335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4"/>
          <p:cNvSpPr txBox="1"/>
          <p:nvPr/>
        </p:nvSpPr>
        <p:spPr>
          <a:xfrm>
            <a:off x="6216751" y="1527511"/>
            <a:ext cx="58545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1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5000" u="none" cap="none" strike="noStrike">
                <a:solidFill>
                  <a:srgbClr val="131C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sz="5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601313" y="4611176"/>
            <a:ext cx="16230600" cy="1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3716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O ULTIMO SLIDE DEVERÁ SER DEDICADO ÀS REFERENCIAS BIBLIOGRÁFICAS AS QUAIS DEVEM SER ELABORADAS SEGUINDO AS NORMAS ABNT 2023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AS REFERÊNCIAS PODERÃO SER COLOCADAS PARA ACESSO EM QR CODE DESDE QUE ESTEJAM NOS PADRÕES EXIGIDOS DAS NORMAS ABNT 2023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4"/>
          <p:cNvSpPr/>
          <p:nvPr/>
        </p:nvSpPr>
        <p:spPr>
          <a:xfrm>
            <a:off x="16368127" y="-596573"/>
            <a:ext cx="2484165" cy="3250545"/>
          </a:xfrm>
          <a:custGeom>
            <a:rect b="b" l="l" r="r" t="t"/>
            <a:pathLst>
              <a:path extrusionOk="0" h="3250545" w="2484165">
                <a:moveTo>
                  <a:pt x="0" y="0"/>
                </a:moveTo>
                <a:lnTo>
                  <a:pt x="2484165" y="0"/>
                </a:lnTo>
                <a:lnTo>
                  <a:pt x="2484165" y="3250546"/>
                </a:lnTo>
                <a:lnTo>
                  <a:pt x="0" y="3250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-30848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EF0EC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e10454a3fc_0_12"/>
          <p:cNvSpPr/>
          <p:nvPr/>
        </p:nvSpPr>
        <p:spPr>
          <a:xfrm>
            <a:off x="1" y="0"/>
            <a:ext cx="18287999" cy="10287000"/>
          </a:xfrm>
          <a:custGeom>
            <a:rect b="b" l="l" r="r" t="t"/>
            <a:pathLst>
              <a:path extrusionOk="0" h="10287000" w="18287999">
                <a:moveTo>
                  <a:pt x="0" y="0"/>
                </a:moveTo>
                <a:lnTo>
                  <a:pt x="18287999" y="0"/>
                </a:lnTo>
                <a:lnTo>
                  <a:pt x="18287999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4" name="Google Shape;114;g2e10454a3fc_0_12"/>
          <p:cNvSpPr/>
          <p:nvPr/>
        </p:nvSpPr>
        <p:spPr>
          <a:xfrm>
            <a:off x="140907" y="195109"/>
            <a:ext cx="1775587" cy="833591"/>
          </a:xfrm>
          <a:custGeom>
            <a:rect b="b" l="l" r="r" t="t"/>
            <a:pathLst>
              <a:path extrusionOk="0" h="833591" w="1775587">
                <a:moveTo>
                  <a:pt x="0" y="0"/>
                </a:moveTo>
                <a:lnTo>
                  <a:pt x="1775586" y="0"/>
                </a:lnTo>
                <a:lnTo>
                  <a:pt x="1775586" y="833591"/>
                </a:lnTo>
                <a:lnTo>
                  <a:pt x="0" y="8335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5" name="Google Shape;115;g2e10454a3fc_0_12"/>
          <p:cNvSpPr txBox="1"/>
          <p:nvPr/>
        </p:nvSpPr>
        <p:spPr>
          <a:xfrm>
            <a:off x="5857464" y="397650"/>
            <a:ext cx="65697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1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131C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ORIENTAÇÕES - APAGAR ESSE SLIDE</a:t>
            </a:r>
            <a:endParaRPr sz="5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g2e10454a3fc_0_12"/>
          <p:cNvSpPr txBox="1"/>
          <p:nvPr/>
        </p:nvSpPr>
        <p:spPr>
          <a:xfrm>
            <a:off x="1028688" y="1511001"/>
            <a:ext cx="16230600" cy="8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37160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CONFERIR ITEM 4.6 DO EDITAL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e) O primeiro slide deve conter o título, subtítulo (se houver), nome completo dos autores, instituições envolvidas e cidade e estado, seguindo necessariamente essa ordem e sem abreviações;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f) O nome do apresentador deve ser o primeiro, assim como o do orientador deve ser o último, sendo que ambos devem, obrigatoriamente, estar sublinhados;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g) Serão aceitas logomarcas ou nomes de laboratórios, hospitais, instituições de pesquisa ou fomento SOMENTE no segundo slide da apresentação oral, estando o trabalho sujeito a penalização pela Comissão Organizadora de Trabalhos Científicas no descumprimento deste item;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h) O último slide deverá ser dedicado às referências bibliográficas as quais devem ser elaboradas seguindo as normas ABNT 2023;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i) As referências poderão ser colocadas para acesso em QR code no SLIDE/e-BANNER de apresentação, desde que estejam nos padrões exigidos das normas ABNT 2023;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j) Na ordem de apresentação dos slides, os trabalhos caracterizados como Artigo Original ou Revisão de Literatura (Integrativa e Sistemática) deverão ser compostos por INTRODUÇÃO, OBJETIVOS, METODOLOGIA, DISCUSSÃO/RESULTADOS e CONCLUSÃO;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k) Na ordem de apresentação dos slides, os resumos de trabalhos categorizados como Relatos de Caso e Relatos de Experiência na comunidade deverão ser compostos por INTRODUÇÃO, OBJETIVOS, RELATO DE CASO/EXPERIÊNCIA, DISCUSSÃO e CONCLUSÃO;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l) Nos slides, não será permitido o uso de gráficos e tabelas que não sejam autorais;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g2e10454a3fc_0_12"/>
          <p:cNvSpPr/>
          <p:nvPr/>
        </p:nvSpPr>
        <p:spPr>
          <a:xfrm>
            <a:off x="16368127" y="-596573"/>
            <a:ext cx="2484165" cy="3250545"/>
          </a:xfrm>
          <a:custGeom>
            <a:rect b="b" l="l" r="r" t="t"/>
            <a:pathLst>
              <a:path extrusionOk="0" h="3250545" w="2484165">
                <a:moveTo>
                  <a:pt x="0" y="0"/>
                </a:moveTo>
                <a:lnTo>
                  <a:pt x="2484165" y="0"/>
                </a:lnTo>
                <a:lnTo>
                  <a:pt x="2484165" y="3250546"/>
                </a:lnTo>
                <a:lnTo>
                  <a:pt x="0" y="3250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-30848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EF0EC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e10454a3fc_0_27"/>
          <p:cNvSpPr/>
          <p:nvPr/>
        </p:nvSpPr>
        <p:spPr>
          <a:xfrm>
            <a:off x="1" y="0"/>
            <a:ext cx="18287999" cy="10287000"/>
          </a:xfrm>
          <a:custGeom>
            <a:rect b="b" l="l" r="r" t="t"/>
            <a:pathLst>
              <a:path extrusionOk="0" h="10287000" w="18287999">
                <a:moveTo>
                  <a:pt x="0" y="0"/>
                </a:moveTo>
                <a:lnTo>
                  <a:pt x="18287999" y="0"/>
                </a:lnTo>
                <a:lnTo>
                  <a:pt x="18287999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g2e10454a3fc_0_27"/>
          <p:cNvSpPr/>
          <p:nvPr/>
        </p:nvSpPr>
        <p:spPr>
          <a:xfrm>
            <a:off x="140907" y="195109"/>
            <a:ext cx="1775587" cy="833591"/>
          </a:xfrm>
          <a:custGeom>
            <a:rect b="b" l="l" r="r" t="t"/>
            <a:pathLst>
              <a:path extrusionOk="0" h="833591" w="1775587">
                <a:moveTo>
                  <a:pt x="0" y="0"/>
                </a:moveTo>
                <a:lnTo>
                  <a:pt x="1775586" y="0"/>
                </a:lnTo>
                <a:lnTo>
                  <a:pt x="1775586" y="833591"/>
                </a:lnTo>
                <a:lnTo>
                  <a:pt x="0" y="8335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4" name="Google Shape;124;g2e10454a3fc_0_27"/>
          <p:cNvSpPr txBox="1"/>
          <p:nvPr/>
        </p:nvSpPr>
        <p:spPr>
          <a:xfrm>
            <a:off x="5963362" y="195100"/>
            <a:ext cx="63579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1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131C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ORIENTAÇÕES - APAGAR ESSE SLIDE</a:t>
            </a:r>
            <a:endParaRPr sz="5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g2e10454a3fc_0_27"/>
          <p:cNvSpPr txBox="1"/>
          <p:nvPr/>
        </p:nvSpPr>
        <p:spPr>
          <a:xfrm>
            <a:off x="940150" y="927500"/>
            <a:ext cx="16404300" cy="9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37160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CONFERIR ITEM 4.6 DO EDITAL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p) A apresentação em slides deverá ser enviada em formato PDF, devendo o documento conter entre 10 e 25 páginas, o que inclui os slides de apresentação e o slide com as referências. As páginas devem estar configuradas em formato paisagem;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q) Os SLIDES devem ser APRESENTADOS EM POWERPOINT conforme o modelo disponibilizado no site do II CCCM: 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●	Título: centralizado, fonte Times New Roman, tamanho 40 a 50, a critério do autor, e com todas as letras em maiúsculo.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●	Subtítulo: centralizado, fonte Times New Roman, tamanho 24 e com todas as letras em maiúsculo.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●	Autores e filiações: fonte Times New Roman, tamanho 18 centralizado.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●	Os slides seguintes, em fonte Times New Roman, tamanho 20 justificado com espaçamento simples.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●	Referências: fonte Times New Roman tamanho 18 justificado com espaçamento simples seguindo as normas ABNT 2023.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r) O e-BANNER deve ser APRESENTADO EM POWERPOINT, conforme o modelo disponibilizado no site do II CCCM: 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●	Título: centralizado, fonte Times New Roman, tamanho 54 e com todas as letras em maiúsculo.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●	Subtítulo: centralizado, fonte Times New Roman, tamanho 21, com todas as letras em maiúsculo.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●	Autores e filiações: fonte Times New Roman, tamanho 21, centralizado.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●	Os textos, fonte Times New Roman tamanho 15 justificado com espaçamento simples.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●	Referências: fonte Times New Roman tamanho 15 justificado com espaçamento simples seguindo as normas ABNT 2023.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s) Os resultados poderão ser apresentados utilizando-se ilustrações (tabelas e/ou gráficos), desde que estes sejam autorais. As legendas das ilustrações devem estar posicionadas acima do corpo destas;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t) Os SLIDES/e-BANNER devem ser redigidos no idioma oficial (Português - BR). Porém, na utilização de alguma palavra em outro idioma, esta deve estar em itálico;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37160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4.6. u) O conteúdo científico e ético dos trabalhos será de inteira responsabilidade dos autores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g2e10454a3fc_0_27"/>
          <p:cNvSpPr/>
          <p:nvPr/>
        </p:nvSpPr>
        <p:spPr>
          <a:xfrm>
            <a:off x="16368127" y="-596573"/>
            <a:ext cx="2484165" cy="3250545"/>
          </a:xfrm>
          <a:custGeom>
            <a:rect b="b" l="l" r="r" t="t"/>
            <a:pathLst>
              <a:path extrusionOk="0" h="3250545" w="2484165">
                <a:moveTo>
                  <a:pt x="0" y="0"/>
                </a:moveTo>
                <a:lnTo>
                  <a:pt x="2484165" y="0"/>
                </a:lnTo>
                <a:lnTo>
                  <a:pt x="2484165" y="3250546"/>
                </a:lnTo>
                <a:lnTo>
                  <a:pt x="0" y="3250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-30848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EF0EC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10454a3fc_0_36"/>
          <p:cNvSpPr/>
          <p:nvPr/>
        </p:nvSpPr>
        <p:spPr>
          <a:xfrm>
            <a:off x="1" y="0"/>
            <a:ext cx="18287999" cy="10287000"/>
          </a:xfrm>
          <a:custGeom>
            <a:rect b="b" l="l" r="r" t="t"/>
            <a:pathLst>
              <a:path extrusionOk="0" h="10287000" w="18287999">
                <a:moveTo>
                  <a:pt x="0" y="0"/>
                </a:moveTo>
                <a:lnTo>
                  <a:pt x="18287999" y="0"/>
                </a:lnTo>
                <a:lnTo>
                  <a:pt x="18287999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g2e10454a3fc_0_36"/>
          <p:cNvSpPr/>
          <p:nvPr/>
        </p:nvSpPr>
        <p:spPr>
          <a:xfrm>
            <a:off x="140907" y="195109"/>
            <a:ext cx="1775587" cy="833591"/>
          </a:xfrm>
          <a:custGeom>
            <a:rect b="b" l="l" r="r" t="t"/>
            <a:pathLst>
              <a:path extrusionOk="0" h="833591" w="1775587">
                <a:moveTo>
                  <a:pt x="0" y="0"/>
                </a:moveTo>
                <a:lnTo>
                  <a:pt x="1775586" y="0"/>
                </a:lnTo>
                <a:lnTo>
                  <a:pt x="1775586" y="833591"/>
                </a:lnTo>
                <a:lnTo>
                  <a:pt x="0" y="8335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3" name="Google Shape;133;g2e10454a3fc_0_36"/>
          <p:cNvSpPr txBox="1"/>
          <p:nvPr/>
        </p:nvSpPr>
        <p:spPr>
          <a:xfrm>
            <a:off x="5963375" y="397650"/>
            <a:ext cx="63579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1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>
                <a:solidFill>
                  <a:srgbClr val="131C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ORIENTAÇÕES - APAGAR ESSE SLIDE</a:t>
            </a:r>
            <a:endParaRPr sz="5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g2e10454a3fc_0_36"/>
          <p:cNvSpPr txBox="1"/>
          <p:nvPr/>
        </p:nvSpPr>
        <p:spPr>
          <a:xfrm>
            <a:off x="940150" y="4234775"/>
            <a:ext cx="16404300" cy="16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latin typeface="Times New Roman"/>
                <a:ea typeface="Times New Roman"/>
                <a:cs typeface="Times New Roman"/>
                <a:sym typeface="Times New Roman"/>
              </a:rPr>
              <a:t>SLIDES DEVEM SER ENVIADOS PARA O EMAIL: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latin typeface="Times New Roman"/>
                <a:ea typeface="Times New Roman"/>
                <a:cs typeface="Times New Roman"/>
                <a:sym typeface="Times New Roman"/>
              </a:rPr>
              <a:t>carreiramedicacongresso@gmail.com </a:t>
            </a:r>
            <a:endParaRPr sz="7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g2e10454a3fc_0_36"/>
          <p:cNvSpPr/>
          <p:nvPr/>
        </p:nvSpPr>
        <p:spPr>
          <a:xfrm>
            <a:off x="16368127" y="-596573"/>
            <a:ext cx="2484165" cy="3250545"/>
          </a:xfrm>
          <a:custGeom>
            <a:rect b="b" l="l" r="r" t="t"/>
            <a:pathLst>
              <a:path extrusionOk="0" h="3250545" w="2484165">
                <a:moveTo>
                  <a:pt x="0" y="0"/>
                </a:moveTo>
                <a:lnTo>
                  <a:pt x="2484165" y="0"/>
                </a:lnTo>
                <a:lnTo>
                  <a:pt x="2484165" y="3250546"/>
                </a:lnTo>
                <a:lnTo>
                  <a:pt x="0" y="3250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-30848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