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18288000" cx="10287000"/>
  <p:notesSz cx="6858000" cy="9144000"/>
  <p:embeddedFontLst>
    <p:embeddedFont>
      <p:font typeface="Overpass Light"/>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11" roundtripDataSignature="AMtx7miWnglOv40MFO48/E6z1zRucF9Jd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font" Target="fonts/OverpassLight-boldItalic.fntdata"/><Relationship Id="rId9" Type="http://schemas.openxmlformats.org/officeDocument/2006/relationships/font" Target="fonts/OverpassLigh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OverpassLight-regular.fntdata"/><Relationship Id="rId8" Type="http://schemas.openxmlformats.org/officeDocument/2006/relationships/font" Target="fonts/OverpassLigh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1792288" y="612775"/>
            <a:ext cx="5486400" cy="4114800"/>
          </a:xfrm>
          <a:prstGeom prst="rect">
            <a:avLst/>
          </a:prstGeom>
          <a:noFill/>
          <a:ln>
            <a:noFill/>
          </a:ln>
        </p:spPr>
      </p:sp>
      <p:sp>
        <p:nvSpPr>
          <p:cNvPr id="64" name="Google Shape;64;p1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6.png"/><Relationship Id="rId5" Type="http://schemas.openxmlformats.org/officeDocument/2006/relationships/image" Target="../media/image5.png"/><Relationship Id="rId6" Type="http://schemas.openxmlformats.org/officeDocument/2006/relationships/image" Target="../media/image3.png"/><Relationship Id="rId7" Type="http://schemas.openxmlformats.org/officeDocument/2006/relationships/image" Target="../media/image4.png"/><Relationship Id="rId8"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descr="eqrq" id="84" name="Google Shape;84;p1"/>
          <p:cNvSpPr/>
          <p:nvPr/>
        </p:nvSpPr>
        <p:spPr>
          <a:xfrm>
            <a:off x="6092267" y="5588788"/>
            <a:ext cx="3093922" cy="1882836"/>
          </a:xfrm>
          <a:custGeom>
            <a:rect b="b" l="l" r="r" t="t"/>
            <a:pathLst>
              <a:path extrusionOk="0" h="1882836" w="3093922">
                <a:moveTo>
                  <a:pt x="0" y="0"/>
                </a:moveTo>
                <a:lnTo>
                  <a:pt x="3093923" y="0"/>
                </a:lnTo>
                <a:lnTo>
                  <a:pt x="3093923" y="1882836"/>
                </a:lnTo>
                <a:lnTo>
                  <a:pt x="0" y="1882836"/>
                </a:lnTo>
                <a:lnTo>
                  <a:pt x="0" y="0"/>
                </a:lnTo>
                <a:close/>
              </a:path>
            </a:pathLst>
          </a:custGeom>
          <a:blipFill rotWithShape="1">
            <a:blip r:embed="rId3">
              <a:alphaModFix/>
            </a:blip>
            <a:stretch>
              <a:fillRect b="-24" l="0" r="0" t="-24"/>
            </a:stretch>
          </a:blipFill>
          <a:ln>
            <a:noFill/>
          </a:ln>
        </p:spPr>
      </p:sp>
      <p:sp>
        <p:nvSpPr>
          <p:cNvPr id="85" name="Google Shape;85;p1"/>
          <p:cNvSpPr txBox="1"/>
          <p:nvPr/>
        </p:nvSpPr>
        <p:spPr>
          <a:xfrm>
            <a:off x="1198350" y="3220723"/>
            <a:ext cx="7635000" cy="2262600"/>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None/>
            </a:pPr>
            <a:r>
              <a:rPr b="0" i="0" lang="en-US" sz="2100" u="none" cap="none" strike="noStrike">
                <a:solidFill>
                  <a:srgbClr val="000000"/>
                </a:solidFill>
                <a:latin typeface="Times New Roman"/>
                <a:ea typeface="Times New Roman"/>
                <a:cs typeface="Times New Roman"/>
                <a:sym typeface="Times New Roman"/>
              </a:rPr>
              <a:t>Autor X, Autor Y, Autor Z, Autor W, Autor H </a:t>
            </a:r>
            <a:endParaRPr/>
          </a:p>
          <a:p>
            <a:pPr indent="0" lvl="0" marL="0" marR="0" rtl="0" algn="ctr">
              <a:lnSpc>
                <a:spcPct val="120000"/>
              </a:lnSpc>
              <a:spcBef>
                <a:spcPts val="0"/>
              </a:spcBef>
              <a:spcAft>
                <a:spcPts val="0"/>
              </a:spcAft>
              <a:buNone/>
            </a:pPr>
            <a:r>
              <a:t/>
            </a:r>
            <a:endParaRPr b="0" i="0" sz="2100" u="none" cap="none" strike="noStrike">
              <a:solidFill>
                <a:srgbClr val="000000"/>
              </a:solidFill>
              <a:latin typeface="Times New Roman"/>
              <a:ea typeface="Times New Roman"/>
              <a:cs typeface="Times New Roman"/>
              <a:sym typeface="Times New Roman"/>
            </a:endParaRPr>
          </a:p>
          <a:p>
            <a:pPr indent="0" lvl="0" marL="0" marR="0" rtl="0" algn="ctr">
              <a:lnSpc>
                <a:spcPct val="120000"/>
              </a:lnSpc>
              <a:spcBef>
                <a:spcPts val="0"/>
              </a:spcBef>
              <a:spcAft>
                <a:spcPts val="0"/>
              </a:spcAft>
              <a:buNone/>
            </a:pPr>
            <a:r>
              <a:t/>
            </a:r>
            <a:endParaRPr b="0" i="0" sz="2100" u="none" cap="none" strike="noStrike">
              <a:solidFill>
                <a:srgbClr val="000000"/>
              </a:solidFill>
              <a:latin typeface="Times New Roman"/>
              <a:ea typeface="Times New Roman"/>
              <a:cs typeface="Times New Roman"/>
              <a:sym typeface="Times New Roman"/>
            </a:endParaRPr>
          </a:p>
          <a:p>
            <a:pPr indent="0" lvl="0" marL="0" marR="0" rtl="0" algn="ctr">
              <a:lnSpc>
                <a:spcPct val="120000"/>
              </a:lnSpc>
              <a:spcBef>
                <a:spcPts val="0"/>
              </a:spcBef>
              <a:spcAft>
                <a:spcPts val="0"/>
              </a:spcAft>
              <a:buNone/>
            </a:pPr>
            <a:r>
              <a:t/>
            </a:r>
            <a:endParaRPr b="0" i="0" sz="2100" u="none" cap="none" strike="noStrike">
              <a:solidFill>
                <a:srgbClr val="000000"/>
              </a:solidFill>
              <a:latin typeface="Times New Roman"/>
              <a:ea typeface="Times New Roman"/>
              <a:cs typeface="Times New Roman"/>
              <a:sym typeface="Times New Roman"/>
            </a:endParaRPr>
          </a:p>
          <a:p>
            <a:pPr indent="0" lvl="0" marL="0" marR="0" rtl="0" algn="ctr">
              <a:lnSpc>
                <a:spcPct val="120000"/>
              </a:lnSpc>
              <a:spcBef>
                <a:spcPts val="0"/>
              </a:spcBef>
              <a:spcAft>
                <a:spcPts val="0"/>
              </a:spcAft>
              <a:buNone/>
            </a:pPr>
            <a:r>
              <a:t/>
            </a:r>
            <a:endParaRPr b="0" i="0" sz="2100" u="none" cap="none" strike="noStrike">
              <a:solidFill>
                <a:srgbClr val="000000"/>
              </a:solidFill>
              <a:latin typeface="Times New Roman"/>
              <a:ea typeface="Times New Roman"/>
              <a:cs typeface="Times New Roman"/>
              <a:sym typeface="Times New Roman"/>
            </a:endParaRPr>
          </a:p>
          <a:p>
            <a:pPr indent="0" lvl="0" marL="0" marR="0" rtl="0" algn="ctr">
              <a:lnSpc>
                <a:spcPct val="120000"/>
              </a:lnSpc>
              <a:spcBef>
                <a:spcPts val="0"/>
              </a:spcBef>
              <a:spcAft>
                <a:spcPts val="0"/>
              </a:spcAft>
              <a:buNone/>
            </a:pPr>
            <a:r>
              <a:t/>
            </a:r>
            <a:endParaRPr b="0" i="0" sz="2100" u="none" cap="none" strike="noStrike">
              <a:solidFill>
                <a:srgbClr val="000000"/>
              </a:solidFill>
              <a:latin typeface="Times New Roman"/>
              <a:ea typeface="Times New Roman"/>
              <a:cs typeface="Times New Roman"/>
              <a:sym typeface="Times New Roman"/>
            </a:endParaRPr>
          </a:p>
        </p:txBody>
      </p:sp>
      <p:sp>
        <p:nvSpPr>
          <p:cNvPr id="86" name="Google Shape;86;p1"/>
          <p:cNvSpPr txBox="1"/>
          <p:nvPr/>
        </p:nvSpPr>
        <p:spPr>
          <a:xfrm>
            <a:off x="5379255" y="8168403"/>
            <a:ext cx="4305000" cy="1833900"/>
          </a:xfrm>
          <a:prstGeom prst="rect">
            <a:avLst/>
          </a:prstGeom>
          <a:noFill/>
          <a:ln>
            <a:noFill/>
          </a:ln>
        </p:spPr>
        <p:txBody>
          <a:bodyPr anchorCtr="0" anchor="t" bIns="0" lIns="0" spcFirstLastPara="1" rIns="0" wrap="square" tIns="0">
            <a:spAutoFit/>
          </a:bodyPr>
          <a:lstStyle/>
          <a:p>
            <a:pPr indent="0" lvl="0" marL="0" marR="0" rtl="0" algn="ctr">
              <a:lnSpc>
                <a:spcPct val="119916"/>
              </a:lnSpc>
              <a:spcBef>
                <a:spcPts val="0"/>
              </a:spcBef>
              <a:spcAft>
                <a:spcPts val="0"/>
              </a:spcAft>
              <a:buNone/>
            </a:pPr>
            <a:r>
              <a:rPr b="0" i="0" lang="en-US" sz="1200" u="sng" cap="none" strike="noStrike">
                <a:solidFill>
                  <a:srgbClr val="000000"/>
                </a:solidFill>
                <a:latin typeface="Times New Roman"/>
                <a:ea typeface="Times New Roman"/>
                <a:cs typeface="Times New Roman"/>
                <a:sym typeface="Times New Roman"/>
              </a:rPr>
              <a:t>(é permitido a utilização de figuras- apague essa linha)</a:t>
            </a:r>
            <a:endParaRPr/>
          </a:p>
          <a:p>
            <a:pPr indent="0" lvl="0" marL="0" rtl="0" algn="just">
              <a:lnSpc>
                <a:spcPct val="120013"/>
              </a:lnSpc>
              <a:spcBef>
                <a:spcPts val="0"/>
              </a:spcBef>
              <a:spcAft>
                <a:spcPts val="0"/>
              </a:spcAft>
              <a:buNone/>
            </a:pPr>
            <a:r>
              <a:rPr lang="en-US" sz="1500">
                <a:latin typeface="Times New Roman"/>
                <a:ea typeface="Times New Roman"/>
                <a:cs typeface="Times New Roman"/>
                <a:sym typeface="Times New Roman"/>
              </a:rPr>
              <a:t>TEXTO LETRA MAIÚSCULA TAM.15 JUSTIFICADO. </a:t>
            </a:r>
            <a:r>
              <a:rPr lang="en-US" sz="1500">
                <a:solidFill>
                  <a:schemeClr val="dk1"/>
                </a:solidFill>
                <a:latin typeface="Times New Roman"/>
                <a:ea typeface="Times New Roman"/>
                <a:cs typeface="Times New Roman"/>
                <a:sym typeface="Times New Roman"/>
              </a:rPr>
              <a:t>TEXTO LETRA MAIÚSCULA TAM.15 JUSTIFICADO. TEXTO LETRA MAIÚSCULA TAM.15 JUSTIFICADO. TEXTO LETRA MAIÚSCULA TAM.15 JUSTIFICADO.</a:t>
            </a:r>
            <a:endParaRPr sz="1500"/>
          </a:p>
          <a:p>
            <a:pPr indent="0" lvl="0" marL="0" marR="0" rtl="0" algn="just">
              <a:lnSpc>
                <a:spcPct val="120013"/>
              </a:lnSpc>
              <a:spcBef>
                <a:spcPts val="0"/>
              </a:spcBef>
              <a:spcAft>
                <a:spcPts val="0"/>
              </a:spcAft>
              <a:buNone/>
            </a:pPr>
            <a:r>
              <a:t/>
            </a:r>
            <a:endParaRPr sz="1474">
              <a:latin typeface="Times New Roman"/>
              <a:ea typeface="Times New Roman"/>
              <a:cs typeface="Times New Roman"/>
              <a:sym typeface="Times New Roman"/>
            </a:endParaRPr>
          </a:p>
        </p:txBody>
      </p:sp>
      <p:sp>
        <p:nvSpPr>
          <p:cNvPr id="87" name="Google Shape;87;p1"/>
          <p:cNvSpPr txBox="1"/>
          <p:nvPr/>
        </p:nvSpPr>
        <p:spPr>
          <a:xfrm>
            <a:off x="435740" y="10720526"/>
            <a:ext cx="4435800" cy="6821700"/>
          </a:xfrm>
          <a:prstGeom prst="rect">
            <a:avLst/>
          </a:prstGeom>
          <a:noFill/>
          <a:ln>
            <a:noFill/>
          </a:ln>
        </p:spPr>
        <p:txBody>
          <a:bodyPr anchorCtr="0" anchor="t" bIns="0" lIns="0" spcFirstLastPara="1" rIns="0" wrap="square" tIns="0">
            <a:spAutoFit/>
          </a:bodyPr>
          <a:lstStyle/>
          <a:p>
            <a:pPr indent="0" lvl="0" marL="0" marR="0" rtl="0" algn="ctr">
              <a:lnSpc>
                <a:spcPct val="119916"/>
              </a:lnSpc>
              <a:spcBef>
                <a:spcPts val="0"/>
              </a:spcBef>
              <a:spcAft>
                <a:spcPts val="0"/>
              </a:spcAft>
              <a:buNone/>
            </a:pPr>
            <a:r>
              <a:rPr b="0" i="0" lang="en-US" sz="1200" u="sng" cap="none" strike="noStrike">
                <a:solidFill>
                  <a:srgbClr val="000000"/>
                </a:solidFill>
                <a:latin typeface="Times New Roman"/>
                <a:ea typeface="Times New Roman"/>
                <a:cs typeface="Times New Roman"/>
                <a:sym typeface="Times New Roman"/>
              </a:rPr>
              <a:t>(é permitido a utilização de figuras- apague essa linha)</a:t>
            </a:r>
            <a:endParaRPr/>
          </a:p>
          <a:p>
            <a:pPr indent="0" lvl="0" marL="0" rtl="0" algn="just">
              <a:lnSpc>
                <a:spcPct val="120013"/>
              </a:lnSpc>
              <a:spcBef>
                <a:spcPts val="0"/>
              </a:spcBef>
              <a:spcAft>
                <a:spcPts val="0"/>
              </a:spcAft>
              <a:buNone/>
            </a:pPr>
            <a:r>
              <a:rPr lang="en-US" sz="1500">
                <a:latin typeface="Times New Roman"/>
                <a:ea typeface="Times New Roman"/>
                <a:cs typeface="Times New Roman"/>
                <a:sym typeface="Times New Roman"/>
              </a:rPr>
              <a:t>TEXTO LETRA MAIÚSCULA TAM.15 JUSTIFICADO. </a:t>
            </a:r>
            <a:r>
              <a:rPr lang="en-US" sz="1500">
                <a:solidFill>
                  <a:schemeClr val="dk1"/>
                </a:solidFill>
                <a:latin typeface="Times New Roman"/>
                <a:ea typeface="Times New Roman"/>
                <a:cs typeface="Times New Roman"/>
                <a:sym typeface="Times New Roman"/>
              </a:rPr>
              <a:t>TEXTO LETRA MAIÚSCULA TAM.15 JUSTIFICADO. TEXTO LETRA MAIÚSCULA TAM.15 JUSTIFICADO. TEXTO LETRA MAIÚSCULA TAM.15 JUSTIFICADO. </a:t>
            </a:r>
            <a:r>
              <a:rPr lang="en-US" sz="1500">
                <a:solidFill>
                  <a:schemeClr val="dk1"/>
                </a:solidFill>
                <a:latin typeface="Times New Roman"/>
                <a:ea typeface="Times New Roman"/>
                <a:cs typeface="Times New Roman"/>
                <a:sym typeface="Times New Roman"/>
              </a:rPr>
              <a:t>TEXTO LETRA MAIÚSCULA TAM.15 JUSTIFICADO. TEXTO LETRA MAIÚSCULA TAM.15 JUSTIFICADO. TEXTO LETRA MAIÚSCULA TAM.15 JUSTIFICADO. TEXTO LETRA MAIÚSCULA TAM.15 JUSTIFICADO. TEXTO LETRA MAIÚSCULA TAM.15 JUSTIFICADO. TEXTO LETRA MAIÚSCULA TAM.15 JUSTIFICADO. TEXTO LETRA MAIÚSCULA TAM.15 JUSTIFICADO. TEXTO LETRA MAIÚSCULA TAM.15 JUSTIFICADO. TEXTO LETRA MAIÚSCULA TAM.15 JUSTIFICADO. TEXTO LETRA MAIÚSCULA TAM.15 JUSTIFICADO. TEXTO LETRA MAIÚSCULA TAM.15 JUSTIFICADO. TEXTO LETRA MAIÚSCULA TAM.15 JUSTIFICADO.</a:t>
            </a:r>
            <a:endParaRPr sz="1500">
              <a:solidFill>
                <a:schemeClr val="dk1"/>
              </a:solidFill>
            </a:endParaRPr>
          </a:p>
          <a:p>
            <a:pPr indent="0" lvl="0" marL="0" rtl="0" algn="just">
              <a:lnSpc>
                <a:spcPct val="120013"/>
              </a:lnSpc>
              <a:spcBef>
                <a:spcPts val="0"/>
              </a:spcBef>
              <a:spcAft>
                <a:spcPts val="0"/>
              </a:spcAft>
              <a:buNone/>
            </a:pPr>
            <a:r>
              <a:t/>
            </a:r>
            <a:endParaRPr sz="1500">
              <a:solidFill>
                <a:schemeClr val="dk1"/>
              </a:solidFill>
              <a:latin typeface="Times New Roman"/>
              <a:ea typeface="Times New Roman"/>
              <a:cs typeface="Times New Roman"/>
              <a:sym typeface="Times New Roman"/>
            </a:endParaRPr>
          </a:p>
          <a:p>
            <a:pPr indent="0" lvl="0" marL="0" rtl="0" algn="just">
              <a:lnSpc>
                <a:spcPct val="120013"/>
              </a:lnSpc>
              <a:spcBef>
                <a:spcPts val="0"/>
              </a:spcBef>
              <a:spcAft>
                <a:spcPts val="0"/>
              </a:spcAft>
              <a:buNone/>
            </a:pPr>
            <a:r>
              <a:t/>
            </a:r>
            <a:endParaRPr sz="1500">
              <a:solidFill>
                <a:schemeClr val="dk1"/>
              </a:solidFill>
              <a:latin typeface="Times New Roman"/>
              <a:ea typeface="Times New Roman"/>
              <a:cs typeface="Times New Roman"/>
              <a:sym typeface="Times New Roman"/>
            </a:endParaRPr>
          </a:p>
          <a:p>
            <a:pPr indent="0" lvl="0" marL="0" rtl="0" algn="just">
              <a:lnSpc>
                <a:spcPct val="120013"/>
              </a:lnSpc>
              <a:spcBef>
                <a:spcPts val="0"/>
              </a:spcBef>
              <a:spcAft>
                <a:spcPts val="0"/>
              </a:spcAft>
              <a:buNone/>
            </a:pPr>
            <a:r>
              <a:t/>
            </a:r>
            <a:endParaRPr sz="1500">
              <a:solidFill>
                <a:schemeClr val="dk1"/>
              </a:solidFill>
              <a:latin typeface="Times New Roman"/>
              <a:ea typeface="Times New Roman"/>
              <a:cs typeface="Times New Roman"/>
              <a:sym typeface="Times New Roman"/>
            </a:endParaRPr>
          </a:p>
          <a:p>
            <a:pPr indent="0" lvl="0" marL="0" marR="0" rtl="0" algn="just">
              <a:lnSpc>
                <a:spcPct val="120013"/>
              </a:lnSpc>
              <a:spcBef>
                <a:spcPts val="0"/>
              </a:spcBef>
              <a:spcAft>
                <a:spcPts val="0"/>
              </a:spcAft>
              <a:buNone/>
            </a:pPr>
            <a:r>
              <a:t/>
            </a:r>
            <a:endParaRPr sz="1474">
              <a:latin typeface="Times New Roman"/>
              <a:ea typeface="Times New Roman"/>
              <a:cs typeface="Times New Roman"/>
              <a:sym typeface="Times New Roman"/>
            </a:endParaRPr>
          </a:p>
        </p:txBody>
      </p:sp>
      <p:sp>
        <p:nvSpPr>
          <p:cNvPr id="88" name="Google Shape;88;p1"/>
          <p:cNvSpPr txBox="1"/>
          <p:nvPr/>
        </p:nvSpPr>
        <p:spPr>
          <a:xfrm>
            <a:off x="1456272" y="3952928"/>
            <a:ext cx="1967100" cy="323100"/>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None/>
            </a:pPr>
            <a:r>
              <a:rPr b="1" i="0" lang="en-US" sz="2100" u="none" cap="none" strike="noStrike">
                <a:solidFill>
                  <a:srgbClr val="000000"/>
                </a:solidFill>
                <a:latin typeface="Times"/>
                <a:ea typeface="Times"/>
                <a:cs typeface="Times"/>
                <a:sym typeface="Times"/>
              </a:rPr>
              <a:t>INTRODUÇÃO</a:t>
            </a:r>
            <a:endParaRPr/>
          </a:p>
        </p:txBody>
      </p:sp>
      <p:sp>
        <p:nvSpPr>
          <p:cNvPr id="89" name="Google Shape;89;p1"/>
          <p:cNvSpPr txBox="1"/>
          <p:nvPr/>
        </p:nvSpPr>
        <p:spPr>
          <a:xfrm>
            <a:off x="1698222" y="5948183"/>
            <a:ext cx="1483200" cy="323100"/>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None/>
            </a:pPr>
            <a:r>
              <a:rPr b="1" i="0" lang="en-US" sz="2100" u="none" cap="none" strike="noStrike">
                <a:solidFill>
                  <a:srgbClr val="000000"/>
                </a:solidFill>
                <a:latin typeface="Times"/>
                <a:ea typeface="Times"/>
                <a:cs typeface="Times"/>
                <a:sym typeface="Times"/>
              </a:rPr>
              <a:t>OBJETIVO</a:t>
            </a:r>
            <a:endParaRPr/>
          </a:p>
        </p:txBody>
      </p:sp>
      <p:sp>
        <p:nvSpPr>
          <p:cNvPr id="90" name="Google Shape;90;p1"/>
          <p:cNvSpPr txBox="1"/>
          <p:nvPr/>
        </p:nvSpPr>
        <p:spPr>
          <a:xfrm>
            <a:off x="1407953" y="8169351"/>
            <a:ext cx="2217300" cy="323100"/>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None/>
            </a:pPr>
            <a:r>
              <a:rPr b="1" i="0" lang="en-US" sz="2100" u="none" cap="none" strike="noStrike">
                <a:solidFill>
                  <a:srgbClr val="000000"/>
                </a:solidFill>
                <a:latin typeface="Times"/>
                <a:ea typeface="Times"/>
                <a:cs typeface="Times"/>
                <a:sym typeface="Times"/>
              </a:rPr>
              <a:t>METODOLOGIA</a:t>
            </a:r>
            <a:endParaRPr/>
          </a:p>
        </p:txBody>
      </p:sp>
      <p:sp>
        <p:nvSpPr>
          <p:cNvPr id="91" name="Google Shape;91;p1"/>
          <p:cNvSpPr txBox="1"/>
          <p:nvPr/>
        </p:nvSpPr>
        <p:spPr>
          <a:xfrm>
            <a:off x="6689300" y="7658464"/>
            <a:ext cx="1815600" cy="323100"/>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None/>
            </a:pPr>
            <a:r>
              <a:rPr b="1" i="0" lang="en-US" sz="2100" u="none" cap="none" strike="noStrike">
                <a:solidFill>
                  <a:srgbClr val="000000"/>
                </a:solidFill>
                <a:latin typeface="Times"/>
                <a:ea typeface="Times"/>
                <a:cs typeface="Times"/>
                <a:sym typeface="Times"/>
              </a:rPr>
              <a:t>CONCLUSÃO</a:t>
            </a:r>
            <a:endParaRPr/>
          </a:p>
        </p:txBody>
      </p:sp>
      <p:sp>
        <p:nvSpPr>
          <p:cNvPr id="92" name="Google Shape;92;p1"/>
          <p:cNvSpPr txBox="1"/>
          <p:nvPr/>
        </p:nvSpPr>
        <p:spPr>
          <a:xfrm>
            <a:off x="273156" y="10263326"/>
            <a:ext cx="4845000" cy="323100"/>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None/>
            </a:pPr>
            <a:r>
              <a:rPr b="1" i="0" lang="en-US" sz="2100" u="none" cap="none" strike="noStrike">
                <a:solidFill>
                  <a:srgbClr val="000000"/>
                </a:solidFill>
                <a:latin typeface="Times"/>
                <a:ea typeface="Times"/>
                <a:cs typeface="Times"/>
                <a:sym typeface="Times"/>
              </a:rPr>
              <a:t>RESULTADO E DISCUSSÃO</a:t>
            </a:r>
            <a:endParaRPr/>
          </a:p>
        </p:txBody>
      </p:sp>
      <p:sp>
        <p:nvSpPr>
          <p:cNvPr id="93" name="Google Shape;93;p1"/>
          <p:cNvSpPr txBox="1"/>
          <p:nvPr/>
        </p:nvSpPr>
        <p:spPr>
          <a:xfrm>
            <a:off x="1619314" y="2374658"/>
            <a:ext cx="7532400" cy="982800"/>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None/>
            </a:pPr>
            <a:r>
              <a:rPr b="0" i="0" lang="en-US" sz="5400" u="none" cap="none" strike="noStrike">
                <a:solidFill>
                  <a:srgbClr val="000000"/>
                </a:solidFill>
                <a:latin typeface="Times New Roman"/>
                <a:ea typeface="Times New Roman"/>
                <a:cs typeface="Times New Roman"/>
                <a:sym typeface="Times New Roman"/>
              </a:rPr>
              <a:t>TÍTULO</a:t>
            </a:r>
            <a:endParaRPr/>
          </a:p>
        </p:txBody>
      </p:sp>
      <p:sp>
        <p:nvSpPr>
          <p:cNvPr id="94" name="Google Shape;94;p1"/>
          <p:cNvSpPr txBox="1"/>
          <p:nvPr/>
        </p:nvSpPr>
        <p:spPr>
          <a:xfrm>
            <a:off x="5811208" y="4060678"/>
            <a:ext cx="3571800" cy="824100"/>
          </a:xfrm>
          <a:prstGeom prst="rect">
            <a:avLst/>
          </a:prstGeom>
          <a:noFill/>
          <a:ln>
            <a:noFill/>
          </a:ln>
        </p:spPr>
        <p:txBody>
          <a:bodyPr anchorCtr="0" anchor="t" bIns="0" lIns="0" spcFirstLastPara="1" rIns="0" wrap="square" tIns="0">
            <a:spAutoFit/>
          </a:bodyPr>
          <a:lstStyle/>
          <a:p>
            <a:pPr indent="0" lvl="0" marL="0" marR="0" rtl="0" algn="ctr">
              <a:lnSpc>
                <a:spcPct val="119936"/>
              </a:lnSpc>
              <a:spcBef>
                <a:spcPts val="0"/>
              </a:spcBef>
              <a:spcAft>
                <a:spcPts val="0"/>
              </a:spcAft>
              <a:buNone/>
            </a:pPr>
            <a:r>
              <a:rPr b="0" i="0" lang="en-US" sz="1575" u="none" cap="none" strike="noStrike">
                <a:solidFill>
                  <a:srgbClr val="000000"/>
                </a:solidFill>
                <a:latin typeface="Times New Roman"/>
                <a:ea typeface="Times New Roman"/>
                <a:cs typeface="Times New Roman"/>
                <a:sym typeface="Times New Roman"/>
              </a:rPr>
              <a:t>As imagens poderão ser inseridas em qualquer tópico, esta imagem é apenas de exemplo</a:t>
            </a:r>
            <a:endParaRPr/>
          </a:p>
        </p:txBody>
      </p:sp>
      <p:sp>
        <p:nvSpPr>
          <p:cNvPr id="95" name="Google Shape;95;p1"/>
          <p:cNvSpPr txBox="1"/>
          <p:nvPr/>
        </p:nvSpPr>
        <p:spPr>
          <a:xfrm>
            <a:off x="6353849" y="5156648"/>
            <a:ext cx="2570700" cy="207900"/>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None/>
            </a:pPr>
            <a:r>
              <a:rPr b="1" i="0" lang="en-US" sz="1350" u="none" cap="none" strike="noStrike">
                <a:solidFill>
                  <a:srgbClr val="000000"/>
                </a:solidFill>
                <a:latin typeface="Times"/>
                <a:ea typeface="Times"/>
                <a:cs typeface="Times"/>
                <a:sym typeface="Times"/>
              </a:rPr>
              <a:t>Figura 1: </a:t>
            </a:r>
            <a:r>
              <a:rPr b="0" i="0" lang="en-US" sz="1350" u="none" cap="none" strike="noStrike">
                <a:solidFill>
                  <a:srgbClr val="000000"/>
                </a:solidFill>
                <a:latin typeface="Times New Roman"/>
                <a:ea typeface="Times New Roman"/>
                <a:cs typeface="Times New Roman"/>
                <a:sym typeface="Times New Roman"/>
              </a:rPr>
              <a:t>Sistema de Energia Solar</a:t>
            </a:r>
            <a:endParaRPr/>
          </a:p>
        </p:txBody>
      </p:sp>
      <p:sp>
        <p:nvSpPr>
          <p:cNvPr id="96" name="Google Shape;96;p1"/>
          <p:cNvSpPr txBox="1"/>
          <p:nvPr/>
        </p:nvSpPr>
        <p:spPr>
          <a:xfrm>
            <a:off x="6625530" y="10067465"/>
            <a:ext cx="2027400" cy="323100"/>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None/>
            </a:pPr>
            <a:r>
              <a:rPr b="1" i="0" lang="en-US" sz="2100" u="none" cap="none" strike="noStrike">
                <a:solidFill>
                  <a:srgbClr val="000000"/>
                </a:solidFill>
                <a:latin typeface="Times"/>
                <a:ea typeface="Times"/>
                <a:cs typeface="Times"/>
                <a:sym typeface="Times"/>
              </a:rPr>
              <a:t>REFERÊNCIAS</a:t>
            </a:r>
            <a:endParaRPr/>
          </a:p>
        </p:txBody>
      </p:sp>
      <p:sp>
        <p:nvSpPr>
          <p:cNvPr id="97" name="Google Shape;97;p1"/>
          <p:cNvSpPr txBox="1"/>
          <p:nvPr/>
        </p:nvSpPr>
        <p:spPr>
          <a:xfrm>
            <a:off x="5486705" y="10455760"/>
            <a:ext cx="4305000" cy="1833900"/>
          </a:xfrm>
          <a:prstGeom prst="rect">
            <a:avLst/>
          </a:prstGeom>
          <a:noFill/>
          <a:ln>
            <a:noFill/>
          </a:ln>
        </p:spPr>
        <p:txBody>
          <a:bodyPr anchorCtr="0" anchor="t" bIns="0" lIns="0" spcFirstLastPara="1" rIns="0" wrap="square" tIns="0">
            <a:spAutoFit/>
          </a:bodyPr>
          <a:lstStyle/>
          <a:p>
            <a:pPr indent="0" lvl="0" marL="0" marR="0" rtl="0" algn="ctr">
              <a:lnSpc>
                <a:spcPct val="119916"/>
              </a:lnSpc>
              <a:spcBef>
                <a:spcPts val="0"/>
              </a:spcBef>
              <a:spcAft>
                <a:spcPts val="0"/>
              </a:spcAft>
              <a:buNone/>
            </a:pPr>
            <a:r>
              <a:rPr b="0" i="0" lang="en-US" sz="1200" u="sng" cap="none" strike="noStrike">
                <a:solidFill>
                  <a:srgbClr val="000000"/>
                </a:solidFill>
                <a:latin typeface="Times New Roman"/>
                <a:ea typeface="Times New Roman"/>
                <a:cs typeface="Times New Roman"/>
                <a:sym typeface="Times New Roman"/>
              </a:rPr>
              <a:t>(é permitido a utilização de figuras- apague essa linha)</a:t>
            </a:r>
            <a:endParaRPr/>
          </a:p>
          <a:p>
            <a:pPr indent="0" lvl="0" marL="0" rtl="0" algn="just">
              <a:lnSpc>
                <a:spcPct val="120013"/>
              </a:lnSpc>
              <a:spcBef>
                <a:spcPts val="0"/>
              </a:spcBef>
              <a:spcAft>
                <a:spcPts val="0"/>
              </a:spcAft>
              <a:buNone/>
            </a:pPr>
            <a:r>
              <a:rPr lang="en-US" sz="1500">
                <a:latin typeface="Times New Roman"/>
                <a:ea typeface="Times New Roman"/>
                <a:cs typeface="Times New Roman"/>
                <a:sym typeface="Times New Roman"/>
              </a:rPr>
              <a:t>TEXTO LETRA MAIÚSCULA TAM.15 JUSTIFICADO. </a:t>
            </a:r>
            <a:r>
              <a:rPr lang="en-US" sz="1500">
                <a:solidFill>
                  <a:schemeClr val="dk1"/>
                </a:solidFill>
                <a:latin typeface="Times New Roman"/>
                <a:ea typeface="Times New Roman"/>
                <a:cs typeface="Times New Roman"/>
                <a:sym typeface="Times New Roman"/>
              </a:rPr>
              <a:t>TEXTO LETRA MAIÚSCULA TAM.15 JUSTIFICADO. TEXTO LETRA MAIÚSCULA TAM.15 JUSTIFICADO. TEXTO LETRA MAIÚSCULA TAM.15 JUSTIFICADO.</a:t>
            </a:r>
            <a:endParaRPr sz="1500"/>
          </a:p>
          <a:p>
            <a:pPr indent="0" lvl="0" marL="0" marR="0" rtl="0" algn="just">
              <a:lnSpc>
                <a:spcPct val="120013"/>
              </a:lnSpc>
              <a:spcBef>
                <a:spcPts val="0"/>
              </a:spcBef>
              <a:spcAft>
                <a:spcPts val="0"/>
              </a:spcAft>
              <a:buNone/>
            </a:pPr>
            <a:r>
              <a:t/>
            </a:r>
            <a:endParaRPr sz="1474">
              <a:latin typeface="Times New Roman"/>
              <a:ea typeface="Times New Roman"/>
              <a:cs typeface="Times New Roman"/>
              <a:sym typeface="Times New Roman"/>
            </a:endParaRPr>
          </a:p>
        </p:txBody>
      </p:sp>
      <p:sp>
        <p:nvSpPr>
          <p:cNvPr id="98" name="Google Shape;98;p1"/>
          <p:cNvSpPr/>
          <p:nvPr/>
        </p:nvSpPr>
        <p:spPr>
          <a:xfrm>
            <a:off x="375603" y="406641"/>
            <a:ext cx="1220299" cy="572898"/>
          </a:xfrm>
          <a:custGeom>
            <a:rect b="b" l="l" r="r" t="t"/>
            <a:pathLst>
              <a:path extrusionOk="0" h="572898" w="1220299">
                <a:moveTo>
                  <a:pt x="0" y="0"/>
                </a:moveTo>
                <a:lnTo>
                  <a:pt x="1220299" y="0"/>
                </a:lnTo>
                <a:lnTo>
                  <a:pt x="1220299" y="572898"/>
                </a:lnTo>
                <a:lnTo>
                  <a:pt x="0" y="572898"/>
                </a:lnTo>
                <a:lnTo>
                  <a:pt x="0" y="0"/>
                </a:lnTo>
                <a:close/>
              </a:path>
            </a:pathLst>
          </a:custGeom>
          <a:blipFill rotWithShape="1">
            <a:blip r:embed="rId4">
              <a:alphaModFix/>
            </a:blip>
            <a:stretch>
              <a:fillRect b="0" l="0" r="0" t="0"/>
            </a:stretch>
          </a:blipFill>
          <a:ln>
            <a:noFill/>
          </a:ln>
        </p:spPr>
      </p:sp>
      <p:grpSp>
        <p:nvGrpSpPr>
          <p:cNvPr id="99" name="Google Shape;99;p1"/>
          <p:cNvGrpSpPr/>
          <p:nvPr/>
        </p:nvGrpSpPr>
        <p:grpSpPr>
          <a:xfrm>
            <a:off x="-95655" y="17338662"/>
            <a:ext cx="10482040" cy="1817303"/>
            <a:chOff x="0" y="-38100"/>
            <a:chExt cx="4907915" cy="850900"/>
          </a:xfrm>
        </p:grpSpPr>
        <p:sp>
          <p:nvSpPr>
            <p:cNvPr id="100" name="Google Shape;100;p1"/>
            <p:cNvSpPr/>
            <p:nvPr/>
          </p:nvSpPr>
          <p:spPr>
            <a:xfrm>
              <a:off x="0" y="0"/>
              <a:ext cx="4907915" cy="812800"/>
            </a:xfrm>
            <a:custGeom>
              <a:rect b="b" l="l" r="r" t="t"/>
              <a:pathLst>
                <a:path extrusionOk="0" h="812800" w="4907915">
                  <a:moveTo>
                    <a:pt x="0" y="0"/>
                  </a:moveTo>
                  <a:lnTo>
                    <a:pt x="4907915" y="0"/>
                  </a:lnTo>
                  <a:lnTo>
                    <a:pt x="4907915" y="812800"/>
                  </a:lnTo>
                  <a:lnTo>
                    <a:pt x="0" y="812800"/>
                  </a:lnTo>
                  <a:close/>
                </a:path>
              </a:pathLst>
            </a:custGeom>
            <a:gradFill>
              <a:gsLst>
                <a:gs pos="0">
                  <a:srgbClr val="131320"/>
                </a:gs>
                <a:gs pos="25000">
                  <a:srgbClr val="131D44"/>
                </a:gs>
                <a:gs pos="50000">
                  <a:srgbClr val="143B6D"/>
                </a:gs>
                <a:gs pos="75000">
                  <a:srgbClr val="196297"/>
                </a:gs>
                <a:gs pos="100000">
                  <a:srgbClr val="2D89BE"/>
                </a:gs>
              </a:gsLst>
              <a:lin ang="0" scaled="0"/>
            </a:gradFill>
            <a:ln>
              <a:noFill/>
            </a:ln>
          </p:spPr>
        </p:sp>
        <p:sp>
          <p:nvSpPr>
            <p:cNvPr id="101" name="Google Shape;101;p1"/>
            <p:cNvSpPr txBox="1"/>
            <p:nvPr/>
          </p:nvSpPr>
          <p:spPr>
            <a:xfrm>
              <a:off x="0" y="-38100"/>
              <a:ext cx="4907915" cy="850900"/>
            </a:xfrm>
            <a:prstGeom prst="rect">
              <a:avLst/>
            </a:prstGeom>
            <a:noFill/>
            <a:ln>
              <a:noFill/>
            </a:ln>
          </p:spPr>
          <p:txBody>
            <a:bodyPr anchorCtr="0" anchor="ctr" bIns="26775" lIns="26775" spcFirstLastPara="1" rIns="26775" wrap="square" tIns="26775">
              <a:noAutofit/>
            </a:bodyPr>
            <a:lstStyle/>
            <a:p>
              <a:pPr indent="0" lvl="0" marL="0" marR="0" rtl="0" algn="ctr">
                <a:lnSpc>
                  <a:spcPct val="86111"/>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02" name="Google Shape;102;p1"/>
          <p:cNvGrpSpPr/>
          <p:nvPr/>
        </p:nvGrpSpPr>
        <p:grpSpPr>
          <a:xfrm>
            <a:off x="-95655" y="-81370"/>
            <a:ext cx="10481834" cy="1989266"/>
            <a:chOff x="0" y="-38100"/>
            <a:chExt cx="4907915" cy="931435"/>
          </a:xfrm>
        </p:grpSpPr>
        <p:sp>
          <p:nvSpPr>
            <p:cNvPr id="103" name="Google Shape;103;p1"/>
            <p:cNvSpPr/>
            <p:nvPr/>
          </p:nvSpPr>
          <p:spPr>
            <a:xfrm>
              <a:off x="0" y="0"/>
              <a:ext cx="4907915" cy="893335"/>
            </a:xfrm>
            <a:custGeom>
              <a:rect b="b" l="l" r="r" t="t"/>
              <a:pathLst>
                <a:path extrusionOk="0" h="893335" w="4907915">
                  <a:moveTo>
                    <a:pt x="0" y="0"/>
                  </a:moveTo>
                  <a:lnTo>
                    <a:pt x="4907915" y="0"/>
                  </a:lnTo>
                  <a:lnTo>
                    <a:pt x="4907915" y="893335"/>
                  </a:lnTo>
                  <a:lnTo>
                    <a:pt x="0" y="893335"/>
                  </a:lnTo>
                  <a:close/>
                </a:path>
              </a:pathLst>
            </a:custGeom>
            <a:gradFill>
              <a:gsLst>
                <a:gs pos="0">
                  <a:srgbClr val="131320"/>
                </a:gs>
                <a:gs pos="25000">
                  <a:srgbClr val="131D44"/>
                </a:gs>
                <a:gs pos="50000">
                  <a:srgbClr val="143B6D"/>
                </a:gs>
                <a:gs pos="75000">
                  <a:srgbClr val="196297"/>
                </a:gs>
                <a:gs pos="100000">
                  <a:srgbClr val="2D89BE"/>
                </a:gs>
              </a:gsLst>
              <a:lin ang="0" scaled="0"/>
            </a:gradFill>
            <a:ln>
              <a:noFill/>
            </a:ln>
          </p:spPr>
        </p:sp>
        <p:sp>
          <p:nvSpPr>
            <p:cNvPr id="104" name="Google Shape;104;p1"/>
            <p:cNvSpPr txBox="1"/>
            <p:nvPr/>
          </p:nvSpPr>
          <p:spPr>
            <a:xfrm>
              <a:off x="0" y="-38100"/>
              <a:ext cx="4907915" cy="931435"/>
            </a:xfrm>
            <a:prstGeom prst="rect">
              <a:avLst/>
            </a:prstGeom>
            <a:noFill/>
            <a:ln>
              <a:noFill/>
            </a:ln>
          </p:spPr>
          <p:txBody>
            <a:bodyPr anchorCtr="0" anchor="ctr" bIns="26775" lIns="26775" spcFirstLastPara="1" rIns="26775" wrap="square" tIns="26775">
              <a:noAutofit/>
            </a:bodyPr>
            <a:lstStyle/>
            <a:p>
              <a:pPr indent="0" lvl="0" marL="0" marR="0" rtl="0" algn="ctr">
                <a:lnSpc>
                  <a:spcPct val="86111"/>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lnSpc>
                  <a:spcPct val="86111"/>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lnSpc>
                  <a:spcPct val="86111"/>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ctr">
                <a:lnSpc>
                  <a:spcPct val="86111"/>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grpSp>
        <p:nvGrpSpPr>
          <p:cNvPr id="105" name="Google Shape;105;p1"/>
          <p:cNvGrpSpPr/>
          <p:nvPr/>
        </p:nvGrpSpPr>
        <p:grpSpPr>
          <a:xfrm>
            <a:off x="2927930" y="343482"/>
            <a:ext cx="4175835" cy="1488251"/>
            <a:chOff x="1" y="0"/>
            <a:chExt cx="5567779" cy="1984334"/>
          </a:xfrm>
        </p:grpSpPr>
        <p:sp>
          <p:nvSpPr>
            <p:cNvPr id="106" name="Google Shape;106;p1"/>
            <p:cNvSpPr/>
            <p:nvPr/>
          </p:nvSpPr>
          <p:spPr>
            <a:xfrm>
              <a:off x="1305684" y="0"/>
              <a:ext cx="4262096" cy="1984334"/>
            </a:xfrm>
            <a:custGeom>
              <a:rect b="b" l="l" r="r" t="t"/>
              <a:pathLst>
                <a:path extrusionOk="0" h="1984334" w="4262096">
                  <a:moveTo>
                    <a:pt x="0" y="0"/>
                  </a:moveTo>
                  <a:lnTo>
                    <a:pt x="4262096" y="0"/>
                  </a:lnTo>
                  <a:lnTo>
                    <a:pt x="4262096" y="1984334"/>
                  </a:lnTo>
                  <a:lnTo>
                    <a:pt x="0" y="1984334"/>
                  </a:lnTo>
                  <a:lnTo>
                    <a:pt x="0" y="0"/>
                  </a:lnTo>
                  <a:close/>
                </a:path>
              </a:pathLst>
            </a:custGeom>
            <a:blipFill rotWithShape="1">
              <a:blip r:embed="rId5">
                <a:alphaModFix/>
              </a:blip>
              <a:stretch>
                <a:fillRect b="-49020" l="-71606" r="-25189" t="-20061"/>
              </a:stretch>
            </a:blipFill>
            <a:ln>
              <a:noFill/>
            </a:ln>
          </p:spPr>
        </p:sp>
        <p:sp>
          <p:nvSpPr>
            <p:cNvPr id="107" name="Google Shape;107;p1"/>
            <p:cNvSpPr/>
            <p:nvPr/>
          </p:nvSpPr>
          <p:spPr>
            <a:xfrm rot="-559411">
              <a:off x="118728" y="100352"/>
              <a:ext cx="1303431" cy="1571977"/>
            </a:xfrm>
            <a:custGeom>
              <a:rect b="b" l="l" r="r" t="t"/>
              <a:pathLst>
                <a:path extrusionOk="0" h="1571977" w="1303431">
                  <a:moveTo>
                    <a:pt x="0" y="0"/>
                  </a:moveTo>
                  <a:lnTo>
                    <a:pt x="1303431" y="0"/>
                  </a:lnTo>
                  <a:lnTo>
                    <a:pt x="1303431" y="1571978"/>
                  </a:lnTo>
                  <a:lnTo>
                    <a:pt x="0" y="1571978"/>
                  </a:lnTo>
                  <a:lnTo>
                    <a:pt x="0" y="0"/>
                  </a:lnTo>
                  <a:close/>
                </a:path>
              </a:pathLst>
            </a:custGeom>
            <a:blipFill rotWithShape="1">
              <a:blip r:embed="rId6">
                <a:alphaModFix amt="92000"/>
              </a:blip>
              <a:stretch>
                <a:fillRect b="0" l="0" r="0" t="0"/>
              </a:stretch>
            </a:blipFill>
            <a:ln>
              <a:noFill/>
            </a:ln>
          </p:spPr>
        </p:sp>
        <p:sp>
          <p:nvSpPr>
            <p:cNvPr id="108" name="Google Shape;108;p1"/>
            <p:cNvSpPr/>
            <p:nvPr/>
          </p:nvSpPr>
          <p:spPr>
            <a:xfrm>
              <a:off x="452059" y="460529"/>
              <a:ext cx="636769" cy="753449"/>
            </a:xfrm>
            <a:custGeom>
              <a:rect b="b" l="l" r="r" t="t"/>
              <a:pathLst>
                <a:path extrusionOk="0" h="753449" w="636769">
                  <a:moveTo>
                    <a:pt x="0" y="0"/>
                  </a:moveTo>
                  <a:lnTo>
                    <a:pt x="636769" y="0"/>
                  </a:lnTo>
                  <a:lnTo>
                    <a:pt x="636769" y="753450"/>
                  </a:lnTo>
                  <a:lnTo>
                    <a:pt x="0" y="753450"/>
                  </a:lnTo>
                  <a:lnTo>
                    <a:pt x="0" y="0"/>
                  </a:lnTo>
                  <a:close/>
                </a:path>
              </a:pathLst>
            </a:custGeom>
            <a:blipFill rotWithShape="1">
              <a:blip r:embed="rId7">
                <a:alphaModFix amt="92000"/>
              </a:blip>
              <a:stretch>
                <a:fillRect b="0" l="0" r="0" t="0"/>
              </a:stretch>
            </a:blipFill>
            <a:ln>
              <a:noFill/>
            </a:ln>
          </p:spPr>
        </p:sp>
      </p:grpSp>
      <p:sp>
        <p:nvSpPr>
          <p:cNvPr id="109" name="Google Shape;109;p1"/>
          <p:cNvSpPr/>
          <p:nvPr/>
        </p:nvSpPr>
        <p:spPr>
          <a:xfrm>
            <a:off x="36965" y="57502"/>
            <a:ext cx="922514" cy="433096"/>
          </a:xfrm>
          <a:custGeom>
            <a:rect b="b" l="l" r="r" t="t"/>
            <a:pathLst>
              <a:path extrusionOk="0" h="433096" w="922514">
                <a:moveTo>
                  <a:pt x="0" y="0"/>
                </a:moveTo>
                <a:lnTo>
                  <a:pt x="922514" y="0"/>
                </a:lnTo>
                <a:lnTo>
                  <a:pt x="922514" y="433096"/>
                </a:lnTo>
                <a:lnTo>
                  <a:pt x="0" y="433096"/>
                </a:lnTo>
                <a:lnTo>
                  <a:pt x="0" y="0"/>
                </a:lnTo>
                <a:close/>
              </a:path>
            </a:pathLst>
          </a:custGeom>
          <a:blipFill rotWithShape="1">
            <a:blip r:embed="rId4">
              <a:alphaModFix/>
            </a:blip>
            <a:stretch>
              <a:fillRect b="0" l="0" r="0" t="0"/>
            </a:stretch>
          </a:blipFill>
          <a:ln>
            <a:noFill/>
          </a:ln>
        </p:spPr>
      </p:sp>
      <p:sp>
        <p:nvSpPr>
          <p:cNvPr id="110" name="Google Shape;110;p1"/>
          <p:cNvSpPr txBox="1"/>
          <p:nvPr/>
        </p:nvSpPr>
        <p:spPr>
          <a:xfrm>
            <a:off x="0" y="17622540"/>
            <a:ext cx="10285135" cy="352425"/>
          </a:xfrm>
          <a:prstGeom prst="rect">
            <a:avLst/>
          </a:prstGeom>
          <a:noFill/>
          <a:ln>
            <a:noFill/>
          </a:ln>
        </p:spPr>
        <p:txBody>
          <a:bodyPr anchorCtr="0" anchor="t" bIns="0" lIns="0" spcFirstLastPara="1" rIns="0" wrap="square" tIns="0">
            <a:spAutoFit/>
          </a:bodyPr>
          <a:lstStyle/>
          <a:p>
            <a:pPr indent="0" lvl="0" marL="0" marR="0" rtl="0" algn="ctr">
              <a:lnSpc>
                <a:spcPct val="120020"/>
              </a:lnSpc>
              <a:spcBef>
                <a:spcPts val="0"/>
              </a:spcBef>
              <a:spcAft>
                <a:spcPts val="0"/>
              </a:spcAft>
              <a:buNone/>
            </a:pPr>
            <a:r>
              <a:rPr b="0" i="0" lang="en-US" sz="1998" u="none" cap="none" strike="noStrike">
                <a:solidFill>
                  <a:srgbClr val="FFFFFF"/>
                </a:solidFill>
                <a:latin typeface="Overpass Light"/>
                <a:ea typeface="Overpass Light"/>
                <a:cs typeface="Overpass Light"/>
                <a:sym typeface="Overpass Light"/>
              </a:rPr>
              <a:t>@congressocarreiramédica</a:t>
            </a:r>
            <a:endParaRPr/>
          </a:p>
        </p:txBody>
      </p:sp>
      <p:sp>
        <p:nvSpPr>
          <p:cNvPr id="111" name="Google Shape;111;p1"/>
          <p:cNvSpPr/>
          <p:nvPr/>
        </p:nvSpPr>
        <p:spPr>
          <a:xfrm>
            <a:off x="8366941" y="57502"/>
            <a:ext cx="1921924" cy="349139"/>
          </a:xfrm>
          <a:custGeom>
            <a:rect b="b" l="l" r="r" t="t"/>
            <a:pathLst>
              <a:path extrusionOk="0" h="349139" w="1921924">
                <a:moveTo>
                  <a:pt x="0" y="0"/>
                </a:moveTo>
                <a:lnTo>
                  <a:pt x="1921924" y="0"/>
                </a:lnTo>
                <a:lnTo>
                  <a:pt x="1921924" y="349139"/>
                </a:lnTo>
                <a:lnTo>
                  <a:pt x="0" y="349139"/>
                </a:lnTo>
                <a:lnTo>
                  <a:pt x="0" y="0"/>
                </a:lnTo>
                <a:close/>
              </a:path>
            </a:pathLst>
          </a:custGeom>
          <a:blipFill rotWithShape="1">
            <a:blip r:embed="rId8">
              <a:alphaModFix/>
            </a:blip>
            <a:stretch>
              <a:fillRect b="0" l="0" r="0" t="-15149"/>
            </a:stretch>
          </a:blipFill>
          <a:ln>
            <a:noFill/>
          </a:ln>
        </p:spPr>
      </p:sp>
      <p:sp>
        <p:nvSpPr>
          <p:cNvPr id="112" name="Google Shape;112;p1"/>
          <p:cNvSpPr txBox="1"/>
          <p:nvPr/>
        </p:nvSpPr>
        <p:spPr>
          <a:xfrm>
            <a:off x="375603" y="4416764"/>
            <a:ext cx="4640100" cy="1062300"/>
          </a:xfrm>
          <a:prstGeom prst="rect">
            <a:avLst/>
          </a:prstGeom>
          <a:noFill/>
          <a:ln>
            <a:noFill/>
          </a:ln>
        </p:spPr>
        <p:txBody>
          <a:bodyPr anchorCtr="0" anchor="t" bIns="0" lIns="0" spcFirstLastPara="1" rIns="0" wrap="square" tIns="0">
            <a:spAutoFit/>
          </a:bodyPr>
          <a:lstStyle/>
          <a:p>
            <a:pPr indent="0" lvl="0" marL="0" marR="0" rtl="0" algn="just">
              <a:lnSpc>
                <a:spcPct val="120013"/>
              </a:lnSpc>
              <a:spcBef>
                <a:spcPts val="0"/>
              </a:spcBef>
              <a:spcAft>
                <a:spcPts val="0"/>
              </a:spcAft>
              <a:buNone/>
            </a:pPr>
            <a:r>
              <a:rPr lang="en-US" sz="1500">
                <a:latin typeface="Times New Roman"/>
                <a:ea typeface="Times New Roman"/>
                <a:cs typeface="Times New Roman"/>
                <a:sym typeface="Times New Roman"/>
              </a:rPr>
              <a:t>TEXTO LETRA MAIÚSCULA TAM.15 JUSTIFICADO. </a:t>
            </a:r>
            <a:r>
              <a:rPr lang="en-US" sz="1500">
                <a:solidFill>
                  <a:schemeClr val="dk1"/>
                </a:solidFill>
                <a:latin typeface="Times New Roman"/>
                <a:ea typeface="Times New Roman"/>
                <a:cs typeface="Times New Roman"/>
                <a:sym typeface="Times New Roman"/>
              </a:rPr>
              <a:t>TEXTO LETRA MAIÚSCULA TAM.15 JUSTIFICADO. TEXTO LETRA MAIÚSCULA TAM.15 JUSTIFICADO. TEXTO LETRA MAIÚSCULA TAM.15 JUSTIFICADO.</a:t>
            </a:r>
            <a:endParaRPr sz="1500"/>
          </a:p>
        </p:txBody>
      </p:sp>
      <p:grpSp>
        <p:nvGrpSpPr>
          <p:cNvPr id="113" name="Google Shape;113;p1"/>
          <p:cNvGrpSpPr/>
          <p:nvPr/>
        </p:nvGrpSpPr>
        <p:grpSpPr>
          <a:xfrm>
            <a:off x="5037525" y="12068470"/>
            <a:ext cx="4988458" cy="4990753"/>
            <a:chOff x="36975" y="3830275"/>
            <a:chExt cx="5134800" cy="5247900"/>
          </a:xfrm>
        </p:grpSpPr>
        <p:sp>
          <p:nvSpPr>
            <p:cNvPr id="114" name="Google Shape;114;p1"/>
            <p:cNvSpPr/>
            <p:nvPr/>
          </p:nvSpPr>
          <p:spPr>
            <a:xfrm>
              <a:off x="36975" y="3830275"/>
              <a:ext cx="5134800" cy="5247900"/>
            </a:xfrm>
            <a:prstGeom prst="rect">
              <a:avLst/>
            </a:prstGeom>
            <a:solidFill>
              <a:schemeClr val="accen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15" name="Google Shape;115;p1"/>
            <p:cNvSpPr txBox="1"/>
            <p:nvPr/>
          </p:nvSpPr>
          <p:spPr>
            <a:xfrm>
              <a:off x="196548" y="4311300"/>
              <a:ext cx="4845000" cy="4718700"/>
            </a:xfrm>
            <a:prstGeom prst="rect">
              <a:avLst/>
            </a:prstGeom>
            <a:noFill/>
            <a:ln>
              <a:noFill/>
            </a:ln>
          </p:spPr>
          <p:txBody>
            <a:bodyPr anchorCtr="0" anchor="t" bIns="0" lIns="0" spcFirstLastPara="1" rIns="0" wrap="square" tIns="0">
              <a:spAutoFit/>
            </a:bodyPr>
            <a:lstStyle/>
            <a:p>
              <a:pPr indent="0" lvl="0" marL="0" rtl="0" algn="just">
                <a:lnSpc>
                  <a:spcPct val="100000"/>
                </a:lnSpc>
                <a:spcBef>
                  <a:spcPts val="0"/>
                </a:spcBef>
                <a:spcAft>
                  <a:spcPts val="0"/>
                </a:spcAft>
                <a:buSzPts val="1100"/>
                <a:buNone/>
              </a:pPr>
              <a:r>
                <a:rPr lang="en-US" sz="1274">
                  <a:solidFill>
                    <a:schemeClr val="lt1"/>
                  </a:solidFill>
                  <a:latin typeface="Times New Roman"/>
                  <a:ea typeface="Times New Roman"/>
                  <a:cs typeface="Times New Roman"/>
                  <a:sym typeface="Times New Roman"/>
                </a:rPr>
                <a:t>4.6. r) O e-BANNER deve ser APRESENTADO EM POWERPOINT, c</a:t>
              </a:r>
              <a:r>
                <a:rPr lang="en-US" sz="1274">
                  <a:solidFill>
                    <a:schemeClr val="lt1"/>
                  </a:solidFill>
                  <a:latin typeface="Times New Roman"/>
                  <a:ea typeface="Times New Roman"/>
                  <a:cs typeface="Times New Roman"/>
                  <a:sym typeface="Times New Roman"/>
                </a:rPr>
                <a:t>onforme o modelo disponibilizado no site do II CCCM: </a:t>
              </a:r>
              <a:endParaRPr sz="1274">
                <a:solidFill>
                  <a:schemeClr val="lt1"/>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rPr lang="en-US" sz="1274">
                  <a:solidFill>
                    <a:schemeClr val="lt1"/>
                  </a:solidFill>
                  <a:latin typeface="Times New Roman"/>
                  <a:ea typeface="Times New Roman"/>
                  <a:cs typeface="Times New Roman"/>
                  <a:sym typeface="Times New Roman"/>
                </a:rPr>
                <a:t>●	Título: centralizado, fonte Times New Roman, tamanho 54 e com todas as letras em maiúsculo.</a:t>
              </a:r>
              <a:endParaRPr sz="1274">
                <a:solidFill>
                  <a:schemeClr val="lt1"/>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rPr lang="en-US" sz="1274">
                  <a:solidFill>
                    <a:schemeClr val="lt1"/>
                  </a:solidFill>
                  <a:latin typeface="Times New Roman"/>
                  <a:ea typeface="Times New Roman"/>
                  <a:cs typeface="Times New Roman"/>
                  <a:sym typeface="Times New Roman"/>
                </a:rPr>
                <a:t>●	Subtítulo: centralizado, fonte Times New Roman, tamanho 21, com todas as letras em maiúsculo.</a:t>
              </a:r>
              <a:endParaRPr sz="1274">
                <a:solidFill>
                  <a:schemeClr val="lt1"/>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rPr lang="en-US" sz="1274">
                  <a:solidFill>
                    <a:schemeClr val="lt1"/>
                  </a:solidFill>
                  <a:latin typeface="Times New Roman"/>
                  <a:ea typeface="Times New Roman"/>
                  <a:cs typeface="Times New Roman"/>
                  <a:sym typeface="Times New Roman"/>
                </a:rPr>
                <a:t>●	Autores e filiações: fonte Times New Roman, tamanho 21, centralizado.</a:t>
              </a:r>
              <a:endParaRPr sz="1274">
                <a:solidFill>
                  <a:schemeClr val="lt1"/>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rPr lang="en-US" sz="1274">
                  <a:solidFill>
                    <a:schemeClr val="lt1"/>
                  </a:solidFill>
                  <a:latin typeface="Times New Roman"/>
                  <a:ea typeface="Times New Roman"/>
                  <a:cs typeface="Times New Roman"/>
                  <a:sym typeface="Times New Roman"/>
                </a:rPr>
                <a:t>●	Os textos, fonte Times New Roman tamanho 15 justificado com espaçamento simples.</a:t>
              </a:r>
              <a:endParaRPr sz="1274">
                <a:solidFill>
                  <a:schemeClr val="lt1"/>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rPr lang="en-US" sz="1274">
                  <a:solidFill>
                    <a:schemeClr val="lt1"/>
                  </a:solidFill>
                  <a:latin typeface="Times New Roman"/>
                  <a:ea typeface="Times New Roman"/>
                  <a:cs typeface="Times New Roman"/>
                  <a:sym typeface="Times New Roman"/>
                </a:rPr>
                <a:t>●	Referências: fonte Times New Roman tamanho 15 justificado com espaçamento simples seguindo as normas ABNT 2023.</a:t>
              </a:r>
              <a:endParaRPr sz="1274">
                <a:solidFill>
                  <a:schemeClr val="lt1"/>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t/>
              </a:r>
              <a:endParaRPr sz="1274">
                <a:solidFill>
                  <a:schemeClr val="lt1"/>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rPr lang="en-US" sz="1274">
                  <a:solidFill>
                    <a:schemeClr val="lt1"/>
                  </a:solidFill>
                  <a:latin typeface="Times New Roman"/>
                  <a:ea typeface="Times New Roman"/>
                  <a:cs typeface="Times New Roman"/>
                  <a:sym typeface="Times New Roman"/>
                </a:rPr>
                <a:t>4.6. s) Os resultados poderão ser apresentados utilizando-se ilustrações (tabelas e/ou gráficos), desde que estes sejam autorais. As legendas das ilustrações devem estar posicionadas acima do corpo destas;</a:t>
              </a:r>
              <a:endParaRPr sz="1274">
                <a:solidFill>
                  <a:schemeClr val="lt1"/>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t/>
              </a:r>
              <a:endParaRPr sz="1274">
                <a:solidFill>
                  <a:schemeClr val="lt1"/>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rPr lang="en-US" sz="1274">
                  <a:solidFill>
                    <a:schemeClr val="lt1"/>
                  </a:solidFill>
                  <a:latin typeface="Times New Roman"/>
                  <a:ea typeface="Times New Roman"/>
                  <a:cs typeface="Times New Roman"/>
                  <a:sym typeface="Times New Roman"/>
                </a:rPr>
                <a:t>4.6. t) Os SLIDES/e-BANNER devem ser redigidos no idioma oficial (Português - BR). Porém, na utilização de alguma palavra em outro idioma, esta deve estar em itálico;</a:t>
              </a:r>
              <a:endParaRPr sz="1274">
                <a:solidFill>
                  <a:schemeClr val="lt1"/>
                </a:solidFill>
                <a:latin typeface="Times New Roman"/>
                <a:ea typeface="Times New Roman"/>
                <a:cs typeface="Times New Roman"/>
                <a:sym typeface="Times New Roman"/>
              </a:endParaRPr>
            </a:p>
            <a:p>
              <a:pPr indent="0" lvl="0" marL="0" rtl="0" algn="just">
                <a:lnSpc>
                  <a:spcPct val="100000"/>
                </a:lnSpc>
                <a:spcBef>
                  <a:spcPts val="0"/>
                </a:spcBef>
                <a:spcAft>
                  <a:spcPts val="0"/>
                </a:spcAft>
                <a:buSzPts val="1100"/>
                <a:buNone/>
              </a:pPr>
              <a:r>
                <a:rPr lang="en-US" sz="1274">
                  <a:solidFill>
                    <a:schemeClr val="lt1"/>
                  </a:solidFill>
                  <a:latin typeface="Times New Roman"/>
                  <a:ea typeface="Times New Roman"/>
                  <a:cs typeface="Times New Roman"/>
                  <a:sym typeface="Times New Roman"/>
                </a:rPr>
                <a:t>Os e-banners devem ser enviado para o e-mail: </a:t>
              </a:r>
              <a:r>
                <a:rPr lang="en-US" sz="2400">
                  <a:solidFill>
                    <a:schemeClr val="lt1"/>
                  </a:solidFill>
                  <a:latin typeface="Times New Roman"/>
                  <a:ea typeface="Times New Roman"/>
                  <a:cs typeface="Times New Roman"/>
                  <a:sym typeface="Times New Roman"/>
                </a:rPr>
                <a:t>carreiramedicacongresso@gmail.com </a:t>
              </a:r>
              <a:endParaRPr sz="2400">
                <a:solidFill>
                  <a:schemeClr val="lt1"/>
                </a:solidFill>
                <a:latin typeface="Times New Roman"/>
                <a:ea typeface="Times New Roman"/>
                <a:cs typeface="Times New Roman"/>
                <a:sym typeface="Times New Roman"/>
              </a:endParaRPr>
            </a:p>
          </p:txBody>
        </p:sp>
        <p:sp>
          <p:nvSpPr>
            <p:cNvPr id="116" name="Google Shape;116;p1"/>
            <p:cNvSpPr txBox="1"/>
            <p:nvPr/>
          </p:nvSpPr>
          <p:spPr>
            <a:xfrm>
              <a:off x="158449" y="3900425"/>
              <a:ext cx="4716300" cy="307500"/>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None/>
              </a:pPr>
              <a:r>
                <a:rPr b="1" lang="en-US" sz="1900">
                  <a:solidFill>
                    <a:schemeClr val="lt1"/>
                  </a:solidFill>
                  <a:latin typeface="Times"/>
                  <a:ea typeface="Times"/>
                  <a:cs typeface="Times"/>
                  <a:sym typeface="Times"/>
                </a:rPr>
                <a:t>REGRAS - LER E APAGAR DO BANNER</a:t>
              </a:r>
              <a:endParaRPr sz="1200">
                <a:solidFill>
                  <a:schemeClr val="lt1"/>
                </a:solidFill>
              </a:endParaRPr>
            </a:p>
          </p:txBody>
        </p:sp>
      </p:grpSp>
      <p:sp>
        <p:nvSpPr>
          <p:cNvPr id="117" name="Google Shape;117;p1"/>
          <p:cNvSpPr txBox="1"/>
          <p:nvPr/>
        </p:nvSpPr>
        <p:spPr>
          <a:xfrm>
            <a:off x="375603" y="6418939"/>
            <a:ext cx="4640100" cy="1062300"/>
          </a:xfrm>
          <a:prstGeom prst="rect">
            <a:avLst/>
          </a:prstGeom>
          <a:noFill/>
          <a:ln>
            <a:noFill/>
          </a:ln>
        </p:spPr>
        <p:txBody>
          <a:bodyPr anchorCtr="0" anchor="t" bIns="0" lIns="0" spcFirstLastPara="1" rIns="0" wrap="square" tIns="0">
            <a:spAutoFit/>
          </a:bodyPr>
          <a:lstStyle/>
          <a:p>
            <a:pPr indent="0" lvl="0" marL="0" marR="0" rtl="0" algn="just">
              <a:lnSpc>
                <a:spcPct val="120013"/>
              </a:lnSpc>
              <a:spcBef>
                <a:spcPts val="0"/>
              </a:spcBef>
              <a:spcAft>
                <a:spcPts val="0"/>
              </a:spcAft>
              <a:buNone/>
            </a:pPr>
            <a:r>
              <a:rPr lang="en-US" sz="1500">
                <a:latin typeface="Times New Roman"/>
                <a:ea typeface="Times New Roman"/>
                <a:cs typeface="Times New Roman"/>
                <a:sym typeface="Times New Roman"/>
              </a:rPr>
              <a:t>TEXTO LETRA MAIÚSCULA TAM.15 JUSTIFICADO. </a:t>
            </a:r>
            <a:r>
              <a:rPr lang="en-US" sz="1500">
                <a:solidFill>
                  <a:schemeClr val="dk1"/>
                </a:solidFill>
                <a:latin typeface="Times New Roman"/>
                <a:ea typeface="Times New Roman"/>
                <a:cs typeface="Times New Roman"/>
                <a:sym typeface="Times New Roman"/>
              </a:rPr>
              <a:t>TEXTO LETRA MAIÚSCULA TAM.15 JUSTIFICADO. TEXTO LETRA MAIÚSCULA TAM.15 JUSTIFICADO. TEXTO LETRA MAIÚSCULA TAM.15 JUSTIFICADO.</a:t>
            </a:r>
            <a:endParaRPr sz="1500"/>
          </a:p>
        </p:txBody>
      </p:sp>
      <p:sp>
        <p:nvSpPr>
          <p:cNvPr id="118" name="Google Shape;118;p1"/>
          <p:cNvSpPr txBox="1"/>
          <p:nvPr/>
        </p:nvSpPr>
        <p:spPr>
          <a:xfrm>
            <a:off x="375603" y="8707414"/>
            <a:ext cx="4640100" cy="1062300"/>
          </a:xfrm>
          <a:prstGeom prst="rect">
            <a:avLst/>
          </a:prstGeom>
          <a:noFill/>
          <a:ln>
            <a:noFill/>
          </a:ln>
        </p:spPr>
        <p:txBody>
          <a:bodyPr anchorCtr="0" anchor="t" bIns="0" lIns="0" spcFirstLastPara="1" rIns="0" wrap="square" tIns="0">
            <a:spAutoFit/>
          </a:bodyPr>
          <a:lstStyle/>
          <a:p>
            <a:pPr indent="0" lvl="0" marL="0" marR="0" rtl="0" algn="just">
              <a:lnSpc>
                <a:spcPct val="120013"/>
              </a:lnSpc>
              <a:spcBef>
                <a:spcPts val="0"/>
              </a:spcBef>
              <a:spcAft>
                <a:spcPts val="0"/>
              </a:spcAft>
              <a:buNone/>
            </a:pPr>
            <a:r>
              <a:rPr lang="en-US" sz="1500">
                <a:latin typeface="Times New Roman"/>
                <a:ea typeface="Times New Roman"/>
                <a:cs typeface="Times New Roman"/>
                <a:sym typeface="Times New Roman"/>
              </a:rPr>
              <a:t>TEXTO LETRA MAIÚSCULA TAM.15 JUSTIFICADO. </a:t>
            </a:r>
            <a:r>
              <a:rPr lang="en-US" sz="1500">
                <a:solidFill>
                  <a:schemeClr val="dk1"/>
                </a:solidFill>
                <a:latin typeface="Times New Roman"/>
                <a:ea typeface="Times New Roman"/>
                <a:cs typeface="Times New Roman"/>
                <a:sym typeface="Times New Roman"/>
              </a:rPr>
              <a:t>TEXTO LETRA MAIÚSCULA TAM.15 JUSTIFICADO. TEXTO LETRA MAIÚSCULA TAM.15 JUSTIFICADO. TEXTO LETRA MAIÚSCULA TAM.15 JUSTIFICADO.</a:t>
            </a:r>
            <a:endParaRPr sz="15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