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8288000" cx="10287000"/>
  <p:notesSz cx="6858000" cy="9144000"/>
  <p:embeddedFontLst>
    <p:embeddedFont>
      <p:font typeface="Overpass Light"/>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1" roundtripDataSignature="AMtx7miWnglOv40MFO48/E6z1zRucF9J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OverpassLight-boldItalic.fntdata"/><Relationship Id="rId9" Type="http://schemas.openxmlformats.org/officeDocument/2006/relationships/font" Target="fonts/OverpassLigh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OverpassLight-regular.fntdata"/><Relationship Id="rId8" Type="http://schemas.openxmlformats.org/officeDocument/2006/relationships/font" Target="fonts/OverpassLigh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792288" y="612775"/>
            <a:ext cx="5486400" cy="4114800"/>
          </a:xfrm>
          <a:prstGeom prst="rect">
            <a:avLst/>
          </a:prstGeom>
          <a:noFill/>
          <a:ln>
            <a:noFill/>
          </a:ln>
        </p:spPr>
      </p:sp>
      <p:sp>
        <p:nvSpPr>
          <p:cNvPr id="64" name="Google Shape;64;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6.png"/><Relationship Id="rId5" Type="http://schemas.openxmlformats.org/officeDocument/2006/relationships/image" Target="../media/image5.png"/><Relationship Id="rId6" Type="http://schemas.openxmlformats.org/officeDocument/2006/relationships/image" Target="../media/image3.png"/><Relationship Id="rId7" Type="http://schemas.openxmlformats.org/officeDocument/2006/relationships/image" Target="../media/image4.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descr="eqrq" id="84" name="Google Shape;84;p1"/>
          <p:cNvSpPr/>
          <p:nvPr/>
        </p:nvSpPr>
        <p:spPr>
          <a:xfrm>
            <a:off x="6092267" y="5588788"/>
            <a:ext cx="3093922" cy="1882836"/>
          </a:xfrm>
          <a:custGeom>
            <a:rect b="b" l="l" r="r" t="t"/>
            <a:pathLst>
              <a:path extrusionOk="0" h="1882836" w="3093922">
                <a:moveTo>
                  <a:pt x="0" y="0"/>
                </a:moveTo>
                <a:lnTo>
                  <a:pt x="3093923" y="0"/>
                </a:lnTo>
                <a:lnTo>
                  <a:pt x="3093923" y="1882836"/>
                </a:lnTo>
                <a:lnTo>
                  <a:pt x="0" y="1882836"/>
                </a:lnTo>
                <a:lnTo>
                  <a:pt x="0" y="0"/>
                </a:lnTo>
                <a:close/>
              </a:path>
            </a:pathLst>
          </a:custGeom>
          <a:blipFill rotWithShape="1">
            <a:blip r:embed="rId3">
              <a:alphaModFix/>
            </a:blip>
            <a:stretch>
              <a:fillRect b="-24" l="0" r="0" t="-24"/>
            </a:stretch>
          </a:blipFill>
          <a:ln>
            <a:noFill/>
          </a:ln>
        </p:spPr>
      </p:sp>
      <p:sp>
        <p:nvSpPr>
          <p:cNvPr id="85" name="Google Shape;85;p1"/>
          <p:cNvSpPr txBox="1"/>
          <p:nvPr/>
        </p:nvSpPr>
        <p:spPr>
          <a:xfrm>
            <a:off x="1198350" y="3220723"/>
            <a:ext cx="7635000" cy="22626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2100" u="none" cap="none" strike="noStrike">
                <a:solidFill>
                  <a:srgbClr val="000000"/>
                </a:solidFill>
                <a:latin typeface="Times New Roman"/>
                <a:ea typeface="Times New Roman"/>
                <a:cs typeface="Times New Roman"/>
                <a:sym typeface="Times New Roman"/>
              </a:rPr>
              <a:t>Autor X, Autor Y, Autor Z, Autor W, Autor H </a:t>
            </a:r>
            <a:endParaRPr/>
          </a:p>
          <a:p>
            <a:pPr indent="0" lvl="0" marL="0" marR="0" rtl="0" algn="ctr">
              <a:lnSpc>
                <a:spcPct val="120000"/>
              </a:lnSpc>
              <a:spcBef>
                <a:spcPts val="0"/>
              </a:spcBef>
              <a:spcAft>
                <a:spcPts val="0"/>
              </a:spcAft>
              <a:buNone/>
            </a:pPr>
            <a:r>
              <a:t/>
            </a:r>
            <a:endParaRPr b="0" i="0" sz="2100" u="none" cap="none" strike="noStrike">
              <a:solidFill>
                <a:srgbClr val="000000"/>
              </a:solidFill>
              <a:latin typeface="Times New Roman"/>
              <a:ea typeface="Times New Roman"/>
              <a:cs typeface="Times New Roman"/>
              <a:sym typeface="Times New Roman"/>
            </a:endParaRPr>
          </a:p>
          <a:p>
            <a:pPr indent="0" lvl="0" marL="0" marR="0" rtl="0" algn="ctr">
              <a:lnSpc>
                <a:spcPct val="120000"/>
              </a:lnSpc>
              <a:spcBef>
                <a:spcPts val="0"/>
              </a:spcBef>
              <a:spcAft>
                <a:spcPts val="0"/>
              </a:spcAft>
              <a:buNone/>
            </a:pPr>
            <a:r>
              <a:t/>
            </a:r>
            <a:endParaRPr b="0" i="0" sz="2100" u="none" cap="none" strike="noStrike">
              <a:solidFill>
                <a:srgbClr val="000000"/>
              </a:solidFill>
              <a:latin typeface="Times New Roman"/>
              <a:ea typeface="Times New Roman"/>
              <a:cs typeface="Times New Roman"/>
              <a:sym typeface="Times New Roman"/>
            </a:endParaRPr>
          </a:p>
          <a:p>
            <a:pPr indent="0" lvl="0" marL="0" marR="0" rtl="0" algn="ctr">
              <a:lnSpc>
                <a:spcPct val="120000"/>
              </a:lnSpc>
              <a:spcBef>
                <a:spcPts val="0"/>
              </a:spcBef>
              <a:spcAft>
                <a:spcPts val="0"/>
              </a:spcAft>
              <a:buNone/>
            </a:pPr>
            <a:r>
              <a:t/>
            </a:r>
            <a:endParaRPr b="0" i="0" sz="2100" u="none" cap="none" strike="noStrike">
              <a:solidFill>
                <a:srgbClr val="000000"/>
              </a:solidFill>
              <a:latin typeface="Times New Roman"/>
              <a:ea typeface="Times New Roman"/>
              <a:cs typeface="Times New Roman"/>
              <a:sym typeface="Times New Roman"/>
            </a:endParaRPr>
          </a:p>
          <a:p>
            <a:pPr indent="0" lvl="0" marL="0" marR="0" rtl="0" algn="ctr">
              <a:lnSpc>
                <a:spcPct val="120000"/>
              </a:lnSpc>
              <a:spcBef>
                <a:spcPts val="0"/>
              </a:spcBef>
              <a:spcAft>
                <a:spcPts val="0"/>
              </a:spcAft>
              <a:buNone/>
            </a:pPr>
            <a:r>
              <a:t/>
            </a:r>
            <a:endParaRPr b="0" i="0" sz="2100" u="none" cap="none" strike="noStrike">
              <a:solidFill>
                <a:srgbClr val="000000"/>
              </a:solidFill>
              <a:latin typeface="Times New Roman"/>
              <a:ea typeface="Times New Roman"/>
              <a:cs typeface="Times New Roman"/>
              <a:sym typeface="Times New Roman"/>
            </a:endParaRPr>
          </a:p>
          <a:p>
            <a:pPr indent="0" lvl="0" marL="0" marR="0" rtl="0" algn="ctr">
              <a:lnSpc>
                <a:spcPct val="120000"/>
              </a:lnSpc>
              <a:spcBef>
                <a:spcPts val="0"/>
              </a:spcBef>
              <a:spcAft>
                <a:spcPts val="0"/>
              </a:spcAft>
              <a:buNone/>
            </a:pPr>
            <a:r>
              <a:t/>
            </a:r>
            <a:endParaRPr b="0" i="0" sz="2100" u="none" cap="none" strike="noStrike">
              <a:solidFill>
                <a:srgbClr val="000000"/>
              </a:solidFill>
              <a:latin typeface="Times New Roman"/>
              <a:ea typeface="Times New Roman"/>
              <a:cs typeface="Times New Roman"/>
              <a:sym typeface="Times New Roman"/>
            </a:endParaRPr>
          </a:p>
        </p:txBody>
      </p:sp>
      <p:sp>
        <p:nvSpPr>
          <p:cNvPr id="86" name="Google Shape;86;p1"/>
          <p:cNvSpPr txBox="1"/>
          <p:nvPr/>
        </p:nvSpPr>
        <p:spPr>
          <a:xfrm>
            <a:off x="5379255" y="8168403"/>
            <a:ext cx="4305000" cy="1833900"/>
          </a:xfrm>
          <a:prstGeom prst="rect">
            <a:avLst/>
          </a:prstGeom>
          <a:noFill/>
          <a:ln>
            <a:noFill/>
          </a:ln>
        </p:spPr>
        <p:txBody>
          <a:bodyPr anchorCtr="0" anchor="t" bIns="0" lIns="0" spcFirstLastPara="1" rIns="0" wrap="square" tIns="0">
            <a:spAutoFit/>
          </a:bodyPr>
          <a:lstStyle/>
          <a:p>
            <a:pPr indent="0" lvl="0" marL="0" marR="0" rtl="0" algn="ctr">
              <a:lnSpc>
                <a:spcPct val="119916"/>
              </a:lnSpc>
              <a:spcBef>
                <a:spcPts val="0"/>
              </a:spcBef>
              <a:spcAft>
                <a:spcPts val="0"/>
              </a:spcAft>
              <a:buNone/>
            </a:pPr>
            <a:r>
              <a:rPr b="0" i="0" lang="en-US" sz="1200" u="sng" cap="none" strike="noStrike">
                <a:solidFill>
                  <a:srgbClr val="000000"/>
                </a:solidFill>
                <a:latin typeface="Times New Roman"/>
                <a:ea typeface="Times New Roman"/>
                <a:cs typeface="Times New Roman"/>
                <a:sym typeface="Times New Roman"/>
              </a:rPr>
              <a:t>(é permitido a utilização de figuras- apague essa linha)</a:t>
            </a:r>
            <a:endParaRPr/>
          </a:p>
          <a:p>
            <a:pPr indent="0" lvl="0" marL="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a:t>
            </a:r>
            <a:endParaRPr sz="1500"/>
          </a:p>
          <a:p>
            <a:pPr indent="0" lvl="0" marL="0" marR="0" rtl="0" algn="just">
              <a:lnSpc>
                <a:spcPct val="120013"/>
              </a:lnSpc>
              <a:spcBef>
                <a:spcPts val="0"/>
              </a:spcBef>
              <a:spcAft>
                <a:spcPts val="0"/>
              </a:spcAft>
              <a:buNone/>
            </a:pPr>
            <a:r>
              <a:t/>
            </a:r>
            <a:endParaRPr sz="1474">
              <a:latin typeface="Times New Roman"/>
              <a:ea typeface="Times New Roman"/>
              <a:cs typeface="Times New Roman"/>
              <a:sym typeface="Times New Roman"/>
            </a:endParaRPr>
          </a:p>
        </p:txBody>
      </p:sp>
      <p:sp>
        <p:nvSpPr>
          <p:cNvPr id="87" name="Google Shape;87;p1"/>
          <p:cNvSpPr txBox="1"/>
          <p:nvPr/>
        </p:nvSpPr>
        <p:spPr>
          <a:xfrm>
            <a:off x="435740" y="10720526"/>
            <a:ext cx="4435800" cy="6821700"/>
          </a:xfrm>
          <a:prstGeom prst="rect">
            <a:avLst/>
          </a:prstGeom>
          <a:noFill/>
          <a:ln>
            <a:noFill/>
          </a:ln>
        </p:spPr>
        <p:txBody>
          <a:bodyPr anchorCtr="0" anchor="t" bIns="0" lIns="0" spcFirstLastPara="1" rIns="0" wrap="square" tIns="0">
            <a:spAutoFit/>
          </a:bodyPr>
          <a:lstStyle/>
          <a:p>
            <a:pPr indent="0" lvl="0" marL="0" marR="0" rtl="0" algn="ctr">
              <a:lnSpc>
                <a:spcPct val="119916"/>
              </a:lnSpc>
              <a:spcBef>
                <a:spcPts val="0"/>
              </a:spcBef>
              <a:spcAft>
                <a:spcPts val="0"/>
              </a:spcAft>
              <a:buNone/>
            </a:pPr>
            <a:r>
              <a:rPr b="0" i="0" lang="en-US" sz="1200" u="sng" cap="none" strike="noStrike">
                <a:solidFill>
                  <a:srgbClr val="000000"/>
                </a:solidFill>
                <a:latin typeface="Times New Roman"/>
                <a:ea typeface="Times New Roman"/>
                <a:cs typeface="Times New Roman"/>
                <a:sym typeface="Times New Roman"/>
              </a:rPr>
              <a:t>(é permitido a utilização de figuras- apague essa linha)</a:t>
            </a:r>
            <a:endParaRPr/>
          </a:p>
          <a:p>
            <a:pPr indent="0" lvl="0" marL="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 TEXTO LETRA MAIÚSCULA TAM.15 JUSTIFICADO.</a:t>
            </a:r>
            <a:endParaRPr sz="1500">
              <a:solidFill>
                <a:schemeClr val="dk1"/>
              </a:solidFill>
            </a:endParaRPr>
          </a:p>
          <a:p>
            <a:pPr indent="0" lvl="0" marL="0" rtl="0" algn="just">
              <a:lnSpc>
                <a:spcPct val="120013"/>
              </a:lnSpc>
              <a:spcBef>
                <a:spcPts val="0"/>
              </a:spcBef>
              <a:spcAft>
                <a:spcPts val="0"/>
              </a:spcAft>
              <a:buNone/>
            </a:pPr>
            <a:r>
              <a:t/>
            </a:r>
            <a:endParaRPr sz="1500">
              <a:solidFill>
                <a:schemeClr val="dk1"/>
              </a:solidFill>
              <a:latin typeface="Times New Roman"/>
              <a:ea typeface="Times New Roman"/>
              <a:cs typeface="Times New Roman"/>
              <a:sym typeface="Times New Roman"/>
            </a:endParaRPr>
          </a:p>
          <a:p>
            <a:pPr indent="0" lvl="0" marL="0" rtl="0" algn="just">
              <a:lnSpc>
                <a:spcPct val="120013"/>
              </a:lnSpc>
              <a:spcBef>
                <a:spcPts val="0"/>
              </a:spcBef>
              <a:spcAft>
                <a:spcPts val="0"/>
              </a:spcAft>
              <a:buNone/>
            </a:pPr>
            <a:r>
              <a:t/>
            </a:r>
            <a:endParaRPr sz="1500">
              <a:solidFill>
                <a:schemeClr val="dk1"/>
              </a:solidFill>
              <a:latin typeface="Times New Roman"/>
              <a:ea typeface="Times New Roman"/>
              <a:cs typeface="Times New Roman"/>
              <a:sym typeface="Times New Roman"/>
            </a:endParaRPr>
          </a:p>
          <a:p>
            <a:pPr indent="0" lvl="0" marL="0" rtl="0" algn="just">
              <a:lnSpc>
                <a:spcPct val="120013"/>
              </a:lnSpc>
              <a:spcBef>
                <a:spcPts val="0"/>
              </a:spcBef>
              <a:spcAft>
                <a:spcPts val="0"/>
              </a:spcAft>
              <a:buNone/>
            </a:pPr>
            <a:r>
              <a:t/>
            </a:r>
            <a:endParaRPr sz="1500">
              <a:solidFill>
                <a:schemeClr val="dk1"/>
              </a:solidFill>
              <a:latin typeface="Times New Roman"/>
              <a:ea typeface="Times New Roman"/>
              <a:cs typeface="Times New Roman"/>
              <a:sym typeface="Times New Roman"/>
            </a:endParaRPr>
          </a:p>
          <a:p>
            <a:pPr indent="0" lvl="0" marL="0" marR="0" rtl="0" algn="just">
              <a:lnSpc>
                <a:spcPct val="120013"/>
              </a:lnSpc>
              <a:spcBef>
                <a:spcPts val="0"/>
              </a:spcBef>
              <a:spcAft>
                <a:spcPts val="0"/>
              </a:spcAft>
              <a:buNone/>
            </a:pPr>
            <a:r>
              <a:t/>
            </a:r>
            <a:endParaRPr sz="1474">
              <a:latin typeface="Times New Roman"/>
              <a:ea typeface="Times New Roman"/>
              <a:cs typeface="Times New Roman"/>
              <a:sym typeface="Times New Roman"/>
            </a:endParaRPr>
          </a:p>
        </p:txBody>
      </p:sp>
      <p:sp>
        <p:nvSpPr>
          <p:cNvPr id="88" name="Google Shape;88;p1"/>
          <p:cNvSpPr txBox="1"/>
          <p:nvPr/>
        </p:nvSpPr>
        <p:spPr>
          <a:xfrm>
            <a:off x="1456272" y="3952928"/>
            <a:ext cx="19671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INTRODUÇÃO</a:t>
            </a:r>
            <a:endParaRPr/>
          </a:p>
        </p:txBody>
      </p:sp>
      <p:sp>
        <p:nvSpPr>
          <p:cNvPr id="89" name="Google Shape;89;p1"/>
          <p:cNvSpPr txBox="1"/>
          <p:nvPr/>
        </p:nvSpPr>
        <p:spPr>
          <a:xfrm>
            <a:off x="1698222" y="5948183"/>
            <a:ext cx="14832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OBJETIVO</a:t>
            </a:r>
            <a:endParaRPr/>
          </a:p>
        </p:txBody>
      </p:sp>
      <p:sp>
        <p:nvSpPr>
          <p:cNvPr id="90" name="Google Shape;90;p1"/>
          <p:cNvSpPr txBox="1"/>
          <p:nvPr/>
        </p:nvSpPr>
        <p:spPr>
          <a:xfrm>
            <a:off x="1407953" y="8169351"/>
            <a:ext cx="22173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METODOLOGIA</a:t>
            </a:r>
            <a:endParaRPr/>
          </a:p>
        </p:txBody>
      </p:sp>
      <p:sp>
        <p:nvSpPr>
          <p:cNvPr id="91" name="Google Shape;91;p1"/>
          <p:cNvSpPr txBox="1"/>
          <p:nvPr/>
        </p:nvSpPr>
        <p:spPr>
          <a:xfrm>
            <a:off x="6689300" y="7658464"/>
            <a:ext cx="18156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CONCLUSÃO</a:t>
            </a:r>
            <a:endParaRPr/>
          </a:p>
        </p:txBody>
      </p:sp>
      <p:sp>
        <p:nvSpPr>
          <p:cNvPr id="92" name="Google Shape;92;p1"/>
          <p:cNvSpPr txBox="1"/>
          <p:nvPr/>
        </p:nvSpPr>
        <p:spPr>
          <a:xfrm>
            <a:off x="273156" y="10263326"/>
            <a:ext cx="48450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RESULTADO E DISCUSSÃO</a:t>
            </a:r>
            <a:endParaRPr/>
          </a:p>
        </p:txBody>
      </p:sp>
      <p:sp>
        <p:nvSpPr>
          <p:cNvPr id="93" name="Google Shape;93;p1"/>
          <p:cNvSpPr txBox="1"/>
          <p:nvPr/>
        </p:nvSpPr>
        <p:spPr>
          <a:xfrm>
            <a:off x="1619314" y="2374658"/>
            <a:ext cx="7532400" cy="9828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5400" u="none" cap="none" strike="noStrike">
                <a:solidFill>
                  <a:srgbClr val="000000"/>
                </a:solidFill>
                <a:latin typeface="Times New Roman"/>
                <a:ea typeface="Times New Roman"/>
                <a:cs typeface="Times New Roman"/>
                <a:sym typeface="Times New Roman"/>
              </a:rPr>
              <a:t>TÍTULO</a:t>
            </a:r>
            <a:endParaRPr/>
          </a:p>
        </p:txBody>
      </p:sp>
      <p:sp>
        <p:nvSpPr>
          <p:cNvPr id="94" name="Google Shape;94;p1"/>
          <p:cNvSpPr txBox="1"/>
          <p:nvPr/>
        </p:nvSpPr>
        <p:spPr>
          <a:xfrm>
            <a:off x="5811208" y="4060678"/>
            <a:ext cx="3571800" cy="824100"/>
          </a:xfrm>
          <a:prstGeom prst="rect">
            <a:avLst/>
          </a:prstGeom>
          <a:noFill/>
          <a:ln>
            <a:noFill/>
          </a:ln>
        </p:spPr>
        <p:txBody>
          <a:bodyPr anchorCtr="0" anchor="t" bIns="0" lIns="0" spcFirstLastPara="1" rIns="0" wrap="square" tIns="0">
            <a:spAutoFit/>
          </a:bodyPr>
          <a:lstStyle/>
          <a:p>
            <a:pPr indent="0" lvl="0" marL="0" marR="0" rtl="0" algn="ctr">
              <a:lnSpc>
                <a:spcPct val="119936"/>
              </a:lnSpc>
              <a:spcBef>
                <a:spcPts val="0"/>
              </a:spcBef>
              <a:spcAft>
                <a:spcPts val="0"/>
              </a:spcAft>
              <a:buNone/>
            </a:pPr>
            <a:r>
              <a:rPr b="0" i="0" lang="en-US" sz="1575" u="none" cap="none" strike="noStrike">
                <a:solidFill>
                  <a:srgbClr val="000000"/>
                </a:solidFill>
                <a:latin typeface="Times New Roman"/>
                <a:ea typeface="Times New Roman"/>
                <a:cs typeface="Times New Roman"/>
                <a:sym typeface="Times New Roman"/>
              </a:rPr>
              <a:t>As imagens poderão ser inseridas em qualquer tópico, esta imagem é apenas de exemplo</a:t>
            </a:r>
            <a:endParaRPr/>
          </a:p>
        </p:txBody>
      </p:sp>
      <p:sp>
        <p:nvSpPr>
          <p:cNvPr id="95" name="Google Shape;95;p1"/>
          <p:cNvSpPr txBox="1"/>
          <p:nvPr/>
        </p:nvSpPr>
        <p:spPr>
          <a:xfrm>
            <a:off x="6353849" y="5156648"/>
            <a:ext cx="2570700" cy="2079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1350" u="none" cap="none" strike="noStrike">
                <a:solidFill>
                  <a:srgbClr val="000000"/>
                </a:solidFill>
                <a:latin typeface="Times"/>
                <a:ea typeface="Times"/>
                <a:cs typeface="Times"/>
                <a:sym typeface="Times"/>
              </a:rPr>
              <a:t>Figura 1: </a:t>
            </a:r>
            <a:r>
              <a:rPr b="0" i="0" lang="en-US" sz="1350" u="none" cap="none" strike="noStrike">
                <a:solidFill>
                  <a:srgbClr val="000000"/>
                </a:solidFill>
                <a:latin typeface="Times New Roman"/>
                <a:ea typeface="Times New Roman"/>
                <a:cs typeface="Times New Roman"/>
                <a:sym typeface="Times New Roman"/>
              </a:rPr>
              <a:t>Sistema de Energia Solar</a:t>
            </a:r>
            <a:endParaRPr/>
          </a:p>
        </p:txBody>
      </p:sp>
      <p:sp>
        <p:nvSpPr>
          <p:cNvPr id="96" name="Google Shape;96;p1"/>
          <p:cNvSpPr txBox="1"/>
          <p:nvPr/>
        </p:nvSpPr>
        <p:spPr>
          <a:xfrm>
            <a:off x="6625530" y="10067465"/>
            <a:ext cx="2027400" cy="3231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i="0" lang="en-US" sz="2100" u="none" cap="none" strike="noStrike">
                <a:solidFill>
                  <a:srgbClr val="000000"/>
                </a:solidFill>
                <a:latin typeface="Times"/>
                <a:ea typeface="Times"/>
                <a:cs typeface="Times"/>
                <a:sym typeface="Times"/>
              </a:rPr>
              <a:t>REFERÊNCIAS</a:t>
            </a:r>
            <a:endParaRPr/>
          </a:p>
        </p:txBody>
      </p:sp>
      <p:sp>
        <p:nvSpPr>
          <p:cNvPr id="97" name="Google Shape;97;p1"/>
          <p:cNvSpPr txBox="1"/>
          <p:nvPr/>
        </p:nvSpPr>
        <p:spPr>
          <a:xfrm>
            <a:off x="5486705" y="10455760"/>
            <a:ext cx="4305000" cy="1833900"/>
          </a:xfrm>
          <a:prstGeom prst="rect">
            <a:avLst/>
          </a:prstGeom>
          <a:noFill/>
          <a:ln>
            <a:noFill/>
          </a:ln>
        </p:spPr>
        <p:txBody>
          <a:bodyPr anchorCtr="0" anchor="t" bIns="0" lIns="0" spcFirstLastPara="1" rIns="0" wrap="square" tIns="0">
            <a:spAutoFit/>
          </a:bodyPr>
          <a:lstStyle/>
          <a:p>
            <a:pPr indent="0" lvl="0" marL="0" marR="0" rtl="0" algn="ctr">
              <a:lnSpc>
                <a:spcPct val="119916"/>
              </a:lnSpc>
              <a:spcBef>
                <a:spcPts val="0"/>
              </a:spcBef>
              <a:spcAft>
                <a:spcPts val="0"/>
              </a:spcAft>
              <a:buNone/>
            </a:pPr>
            <a:r>
              <a:rPr b="0" i="0" lang="en-US" sz="1200" u="sng" cap="none" strike="noStrike">
                <a:solidFill>
                  <a:srgbClr val="000000"/>
                </a:solidFill>
                <a:latin typeface="Times New Roman"/>
                <a:ea typeface="Times New Roman"/>
                <a:cs typeface="Times New Roman"/>
                <a:sym typeface="Times New Roman"/>
              </a:rPr>
              <a:t>(é permitido a utilização de figuras- apague essa linha)</a:t>
            </a:r>
            <a:endParaRPr/>
          </a:p>
          <a:p>
            <a:pPr indent="0" lvl="0" marL="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a:t>
            </a:r>
            <a:endParaRPr sz="1500"/>
          </a:p>
          <a:p>
            <a:pPr indent="0" lvl="0" marL="0" marR="0" rtl="0" algn="just">
              <a:lnSpc>
                <a:spcPct val="120013"/>
              </a:lnSpc>
              <a:spcBef>
                <a:spcPts val="0"/>
              </a:spcBef>
              <a:spcAft>
                <a:spcPts val="0"/>
              </a:spcAft>
              <a:buNone/>
            </a:pPr>
            <a:r>
              <a:t/>
            </a:r>
            <a:endParaRPr sz="1474">
              <a:latin typeface="Times New Roman"/>
              <a:ea typeface="Times New Roman"/>
              <a:cs typeface="Times New Roman"/>
              <a:sym typeface="Times New Roman"/>
            </a:endParaRPr>
          </a:p>
        </p:txBody>
      </p:sp>
      <p:sp>
        <p:nvSpPr>
          <p:cNvPr id="98" name="Google Shape;98;p1"/>
          <p:cNvSpPr/>
          <p:nvPr/>
        </p:nvSpPr>
        <p:spPr>
          <a:xfrm>
            <a:off x="375603" y="406641"/>
            <a:ext cx="1220299" cy="572898"/>
          </a:xfrm>
          <a:custGeom>
            <a:rect b="b" l="l" r="r" t="t"/>
            <a:pathLst>
              <a:path extrusionOk="0" h="572898" w="1220299">
                <a:moveTo>
                  <a:pt x="0" y="0"/>
                </a:moveTo>
                <a:lnTo>
                  <a:pt x="1220299" y="0"/>
                </a:lnTo>
                <a:lnTo>
                  <a:pt x="1220299" y="572898"/>
                </a:lnTo>
                <a:lnTo>
                  <a:pt x="0" y="572898"/>
                </a:lnTo>
                <a:lnTo>
                  <a:pt x="0" y="0"/>
                </a:lnTo>
                <a:close/>
              </a:path>
            </a:pathLst>
          </a:custGeom>
          <a:blipFill rotWithShape="1">
            <a:blip r:embed="rId4">
              <a:alphaModFix/>
            </a:blip>
            <a:stretch>
              <a:fillRect b="0" l="0" r="0" t="0"/>
            </a:stretch>
          </a:blipFill>
          <a:ln>
            <a:noFill/>
          </a:ln>
        </p:spPr>
      </p:sp>
      <p:grpSp>
        <p:nvGrpSpPr>
          <p:cNvPr id="99" name="Google Shape;99;p1"/>
          <p:cNvGrpSpPr/>
          <p:nvPr/>
        </p:nvGrpSpPr>
        <p:grpSpPr>
          <a:xfrm>
            <a:off x="-95655" y="17338662"/>
            <a:ext cx="10482040" cy="1817303"/>
            <a:chOff x="0" y="-38100"/>
            <a:chExt cx="4907915" cy="850900"/>
          </a:xfrm>
        </p:grpSpPr>
        <p:sp>
          <p:nvSpPr>
            <p:cNvPr id="100" name="Google Shape;100;p1"/>
            <p:cNvSpPr/>
            <p:nvPr/>
          </p:nvSpPr>
          <p:spPr>
            <a:xfrm>
              <a:off x="0" y="0"/>
              <a:ext cx="4907915" cy="812800"/>
            </a:xfrm>
            <a:custGeom>
              <a:rect b="b" l="l" r="r" t="t"/>
              <a:pathLst>
                <a:path extrusionOk="0" h="812800" w="4907915">
                  <a:moveTo>
                    <a:pt x="0" y="0"/>
                  </a:moveTo>
                  <a:lnTo>
                    <a:pt x="4907915" y="0"/>
                  </a:lnTo>
                  <a:lnTo>
                    <a:pt x="4907915" y="812800"/>
                  </a:lnTo>
                  <a:lnTo>
                    <a:pt x="0" y="812800"/>
                  </a:lnTo>
                  <a:close/>
                </a:path>
              </a:pathLst>
            </a:custGeom>
            <a:gradFill>
              <a:gsLst>
                <a:gs pos="0">
                  <a:srgbClr val="131320"/>
                </a:gs>
                <a:gs pos="25000">
                  <a:srgbClr val="131D44"/>
                </a:gs>
                <a:gs pos="50000">
                  <a:srgbClr val="143B6D"/>
                </a:gs>
                <a:gs pos="75000">
                  <a:srgbClr val="196297"/>
                </a:gs>
                <a:gs pos="100000">
                  <a:srgbClr val="2D89BE"/>
                </a:gs>
              </a:gsLst>
              <a:lin ang="0" scaled="0"/>
            </a:gradFill>
            <a:ln>
              <a:noFill/>
            </a:ln>
          </p:spPr>
        </p:sp>
        <p:sp>
          <p:nvSpPr>
            <p:cNvPr id="101" name="Google Shape;101;p1"/>
            <p:cNvSpPr txBox="1"/>
            <p:nvPr/>
          </p:nvSpPr>
          <p:spPr>
            <a:xfrm>
              <a:off x="0" y="-38100"/>
              <a:ext cx="4907915" cy="850900"/>
            </a:xfrm>
            <a:prstGeom prst="rect">
              <a:avLst/>
            </a:prstGeom>
            <a:noFill/>
            <a:ln>
              <a:noFill/>
            </a:ln>
          </p:spPr>
          <p:txBody>
            <a:bodyPr anchorCtr="0" anchor="ctr" bIns="26775" lIns="26775" spcFirstLastPara="1" rIns="26775" wrap="square" tIns="26775">
              <a:noAutofit/>
            </a:bodyPr>
            <a:lstStyle/>
            <a:p>
              <a:pPr indent="0" lvl="0" marL="0" marR="0" rtl="0" algn="ctr">
                <a:lnSpc>
                  <a:spcPct val="86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2" name="Google Shape;102;p1"/>
          <p:cNvGrpSpPr/>
          <p:nvPr/>
        </p:nvGrpSpPr>
        <p:grpSpPr>
          <a:xfrm>
            <a:off x="-95655" y="-81370"/>
            <a:ext cx="10481834" cy="1989266"/>
            <a:chOff x="0" y="-38100"/>
            <a:chExt cx="4907915" cy="931435"/>
          </a:xfrm>
        </p:grpSpPr>
        <p:sp>
          <p:nvSpPr>
            <p:cNvPr id="103" name="Google Shape;103;p1"/>
            <p:cNvSpPr/>
            <p:nvPr/>
          </p:nvSpPr>
          <p:spPr>
            <a:xfrm>
              <a:off x="0" y="0"/>
              <a:ext cx="4907915" cy="893335"/>
            </a:xfrm>
            <a:custGeom>
              <a:rect b="b" l="l" r="r" t="t"/>
              <a:pathLst>
                <a:path extrusionOk="0" h="893335" w="4907915">
                  <a:moveTo>
                    <a:pt x="0" y="0"/>
                  </a:moveTo>
                  <a:lnTo>
                    <a:pt x="4907915" y="0"/>
                  </a:lnTo>
                  <a:lnTo>
                    <a:pt x="4907915" y="893335"/>
                  </a:lnTo>
                  <a:lnTo>
                    <a:pt x="0" y="893335"/>
                  </a:lnTo>
                  <a:close/>
                </a:path>
              </a:pathLst>
            </a:custGeom>
            <a:gradFill>
              <a:gsLst>
                <a:gs pos="0">
                  <a:srgbClr val="131320"/>
                </a:gs>
                <a:gs pos="25000">
                  <a:srgbClr val="131D44"/>
                </a:gs>
                <a:gs pos="50000">
                  <a:srgbClr val="143B6D"/>
                </a:gs>
                <a:gs pos="75000">
                  <a:srgbClr val="196297"/>
                </a:gs>
                <a:gs pos="100000">
                  <a:srgbClr val="2D89BE"/>
                </a:gs>
              </a:gsLst>
              <a:lin ang="0" scaled="0"/>
            </a:gradFill>
            <a:ln>
              <a:noFill/>
            </a:ln>
          </p:spPr>
        </p:sp>
        <p:sp>
          <p:nvSpPr>
            <p:cNvPr id="104" name="Google Shape;104;p1"/>
            <p:cNvSpPr txBox="1"/>
            <p:nvPr/>
          </p:nvSpPr>
          <p:spPr>
            <a:xfrm>
              <a:off x="0" y="-38100"/>
              <a:ext cx="4907915" cy="931435"/>
            </a:xfrm>
            <a:prstGeom prst="rect">
              <a:avLst/>
            </a:prstGeom>
            <a:noFill/>
            <a:ln>
              <a:noFill/>
            </a:ln>
          </p:spPr>
          <p:txBody>
            <a:bodyPr anchorCtr="0" anchor="ctr" bIns="26775" lIns="26775" spcFirstLastPara="1" rIns="26775" wrap="square" tIns="26775">
              <a:noAutofit/>
            </a:bodyPr>
            <a:lstStyle/>
            <a:p>
              <a:pPr indent="0" lvl="0" marL="0" marR="0" rtl="0" algn="ctr">
                <a:lnSpc>
                  <a:spcPct val="86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lnSpc>
                  <a:spcPct val="86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lnSpc>
                  <a:spcPct val="86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lnSpc>
                  <a:spcPct val="86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5" name="Google Shape;105;p1"/>
          <p:cNvGrpSpPr/>
          <p:nvPr/>
        </p:nvGrpSpPr>
        <p:grpSpPr>
          <a:xfrm>
            <a:off x="2927930" y="343482"/>
            <a:ext cx="4175835" cy="1488251"/>
            <a:chOff x="1" y="0"/>
            <a:chExt cx="5567779" cy="1984334"/>
          </a:xfrm>
        </p:grpSpPr>
        <p:sp>
          <p:nvSpPr>
            <p:cNvPr id="106" name="Google Shape;106;p1"/>
            <p:cNvSpPr/>
            <p:nvPr/>
          </p:nvSpPr>
          <p:spPr>
            <a:xfrm>
              <a:off x="1305684" y="0"/>
              <a:ext cx="4262096" cy="1984334"/>
            </a:xfrm>
            <a:custGeom>
              <a:rect b="b" l="l" r="r" t="t"/>
              <a:pathLst>
                <a:path extrusionOk="0" h="1984334" w="4262096">
                  <a:moveTo>
                    <a:pt x="0" y="0"/>
                  </a:moveTo>
                  <a:lnTo>
                    <a:pt x="4262096" y="0"/>
                  </a:lnTo>
                  <a:lnTo>
                    <a:pt x="4262096" y="1984334"/>
                  </a:lnTo>
                  <a:lnTo>
                    <a:pt x="0" y="1984334"/>
                  </a:lnTo>
                  <a:lnTo>
                    <a:pt x="0" y="0"/>
                  </a:lnTo>
                  <a:close/>
                </a:path>
              </a:pathLst>
            </a:custGeom>
            <a:blipFill rotWithShape="1">
              <a:blip r:embed="rId5">
                <a:alphaModFix/>
              </a:blip>
              <a:stretch>
                <a:fillRect b="-49020" l="-71606" r="-25189" t="-20061"/>
              </a:stretch>
            </a:blipFill>
            <a:ln>
              <a:noFill/>
            </a:ln>
          </p:spPr>
        </p:sp>
        <p:sp>
          <p:nvSpPr>
            <p:cNvPr id="107" name="Google Shape;107;p1"/>
            <p:cNvSpPr/>
            <p:nvPr/>
          </p:nvSpPr>
          <p:spPr>
            <a:xfrm rot="-559411">
              <a:off x="118728" y="100352"/>
              <a:ext cx="1303431" cy="1571977"/>
            </a:xfrm>
            <a:custGeom>
              <a:rect b="b" l="l" r="r" t="t"/>
              <a:pathLst>
                <a:path extrusionOk="0" h="1571977" w="1303431">
                  <a:moveTo>
                    <a:pt x="0" y="0"/>
                  </a:moveTo>
                  <a:lnTo>
                    <a:pt x="1303431" y="0"/>
                  </a:lnTo>
                  <a:lnTo>
                    <a:pt x="1303431" y="1571978"/>
                  </a:lnTo>
                  <a:lnTo>
                    <a:pt x="0" y="1571978"/>
                  </a:lnTo>
                  <a:lnTo>
                    <a:pt x="0" y="0"/>
                  </a:lnTo>
                  <a:close/>
                </a:path>
              </a:pathLst>
            </a:custGeom>
            <a:blipFill rotWithShape="1">
              <a:blip r:embed="rId6">
                <a:alphaModFix amt="92000"/>
              </a:blip>
              <a:stretch>
                <a:fillRect b="0" l="0" r="0" t="0"/>
              </a:stretch>
            </a:blipFill>
            <a:ln>
              <a:noFill/>
            </a:ln>
          </p:spPr>
        </p:sp>
        <p:sp>
          <p:nvSpPr>
            <p:cNvPr id="108" name="Google Shape;108;p1"/>
            <p:cNvSpPr/>
            <p:nvPr/>
          </p:nvSpPr>
          <p:spPr>
            <a:xfrm>
              <a:off x="452059" y="460529"/>
              <a:ext cx="636769" cy="753449"/>
            </a:xfrm>
            <a:custGeom>
              <a:rect b="b" l="l" r="r" t="t"/>
              <a:pathLst>
                <a:path extrusionOk="0" h="753449" w="636769">
                  <a:moveTo>
                    <a:pt x="0" y="0"/>
                  </a:moveTo>
                  <a:lnTo>
                    <a:pt x="636769" y="0"/>
                  </a:lnTo>
                  <a:lnTo>
                    <a:pt x="636769" y="753450"/>
                  </a:lnTo>
                  <a:lnTo>
                    <a:pt x="0" y="753450"/>
                  </a:lnTo>
                  <a:lnTo>
                    <a:pt x="0" y="0"/>
                  </a:lnTo>
                  <a:close/>
                </a:path>
              </a:pathLst>
            </a:custGeom>
            <a:blipFill rotWithShape="1">
              <a:blip r:embed="rId7">
                <a:alphaModFix amt="92000"/>
              </a:blip>
              <a:stretch>
                <a:fillRect b="0" l="0" r="0" t="0"/>
              </a:stretch>
            </a:blipFill>
            <a:ln>
              <a:noFill/>
            </a:ln>
          </p:spPr>
        </p:sp>
      </p:grpSp>
      <p:sp>
        <p:nvSpPr>
          <p:cNvPr id="109" name="Google Shape;109;p1"/>
          <p:cNvSpPr/>
          <p:nvPr/>
        </p:nvSpPr>
        <p:spPr>
          <a:xfrm>
            <a:off x="36965" y="57502"/>
            <a:ext cx="922514" cy="433096"/>
          </a:xfrm>
          <a:custGeom>
            <a:rect b="b" l="l" r="r" t="t"/>
            <a:pathLst>
              <a:path extrusionOk="0" h="433096" w="922514">
                <a:moveTo>
                  <a:pt x="0" y="0"/>
                </a:moveTo>
                <a:lnTo>
                  <a:pt x="922514" y="0"/>
                </a:lnTo>
                <a:lnTo>
                  <a:pt x="922514" y="433096"/>
                </a:lnTo>
                <a:lnTo>
                  <a:pt x="0" y="433096"/>
                </a:lnTo>
                <a:lnTo>
                  <a:pt x="0" y="0"/>
                </a:lnTo>
                <a:close/>
              </a:path>
            </a:pathLst>
          </a:custGeom>
          <a:blipFill rotWithShape="1">
            <a:blip r:embed="rId4">
              <a:alphaModFix/>
            </a:blip>
            <a:stretch>
              <a:fillRect b="0" l="0" r="0" t="0"/>
            </a:stretch>
          </a:blipFill>
          <a:ln>
            <a:noFill/>
          </a:ln>
        </p:spPr>
      </p:sp>
      <p:sp>
        <p:nvSpPr>
          <p:cNvPr id="110" name="Google Shape;110;p1"/>
          <p:cNvSpPr txBox="1"/>
          <p:nvPr/>
        </p:nvSpPr>
        <p:spPr>
          <a:xfrm>
            <a:off x="0" y="17622540"/>
            <a:ext cx="10285135" cy="352425"/>
          </a:xfrm>
          <a:prstGeom prst="rect">
            <a:avLst/>
          </a:prstGeom>
          <a:noFill/>
          <a:ln>
            <a:noFill/>
          </a:ln>
        </p:spPr>
        <p:txBody>
          <a:bodyPr anchorCtr="0" anchor="t" bIns="0" lIns="0" spcFirstLastPara="1" rIns="0" wrap="square" tIns="0">
            <a:spAutoFit/>
          </a:bodyPr>
          <a:lstStyle/>
          <a:p>
            <a:pPr indent="0" lvl="0" marL="0" marR="0" rtl="0" algn="ctr">
              <a:lnSpc>
                <a:spcPct val="120020"/>
              </a:lnSpc>
              <a:spcBef>
                <a:spcPts val="0"/>
              </a:spcBef>
              <a:spcAft>
                <a:spcPts val="0"/>
              </a:spcAft>
              <a:buNone/>
            </a:pPr>
            <a:r>
              <a:rPr b="0" i="0" lang="en-US" sz="1998" u="none" cap="none" strike="noStrike">
                <a:solidFill>
                  <a:srgbClr val="FFFFFF"/>
                </a:solidFill>
                <a:latin typeface="Overpass Light"/>
                <a:ea typeface="Overpass Light"/>
                <a:cs typeface="Overpass Light"/>
                <a:sym typeface="Overpass Light"/>
              </a:rPr>
              <a:t>@congressocarreiramédica</a:t>
            </a:r>
            <a:endParaRPr/>
          </a:p>
        </p:txBody>
      </p:sp>
      <p:sp>
        <p:nvSpPr>
          <p:cNvPr id="111" name="Google Shape;111;p1"/>
          <p:cNvSpPr/>
          <p:nvPr/>
        </p:nvSpPr>
        <p:spPr>
          <a:xfrm>
            <a:off x="8366941" y="57502"/>
            <a:ext cx="1921924" cy="349139"/>
          </a:xfrm>
          <a:custGeom>
            <a:rect b="b" l="l" r="r" t="t"/>
            <a:pathLst>
              <a:path extrusionOk="0" h="349139" w="1921924">
                <a:moveTo>
                  <a:pt x="0" y="0"/>
                </a:moveTo>
                <a:lnTo>
                  <a:pt x="1921924" y="0"/>
                </a:lnTo>
                <a:lnTo>
                  <a:pt x="1921924" y="349139"/>
                </a:lnTo>
                <a:lnTo>
                  <a:pt x="0" y="349139"/>
                </a:lnTo>
                <a:lnTo>
                  <a:pt x="0" y="0"/>
                </a:lnTo>
                <a:close/>
              </a:path>
            </a:pathLst>
          </a:custGeom>
          <a:blipFill rotWithShape="1">
            <a:blip r:embed="rId8">
              <a:alphaModFix/>
            </a:blip>
            <a:stretch>
              <a:fillRect b="0" l="0" r="0" t="-15149"/>
            </a:stretch>
          </a:blipFill>
          <a:ln>
            <a:noFill/>
          </a:ln>
        </p:spPr>
      </p:sp>
      <p:sp>
        <p:nvSpPr>
          <p:cNvPr id="112" name="Google Shape;112;p1"/>
          <p:cNvSpPr txBox="1"/>
          <p:nvPr/>
        </p:nvSpPr>
        <p:spPr>
          <a:xfrm>
            <a:off x="375603" y="4416764"/>
            <a:ext cx="4640100" cy="1062300"/>
          </a:xfrm>
          <a:prstGeom prst="rect">
            <a:avLst/>
          </a:prstGeom>
          <a:noFill/>
          <a:ln>
            <a:noFill/>
          </a:ln>
        </p:spPr>
        <p:txBody>
          <a:bodyPr anchorCtr="0" anchor="t" bIns="0" lIns="0" spcFirstLastPara="1" rIns="0" wrap="square" tIns="0">
            <a:spAutoFit/>
          </a:bodyPr>
          <a:lstStyle/>
          <a:p>
            <a:pPr indent="0" lvl="0" marL="0" marR="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a:t>
            </a:r>
            <a:endParaRPr sz="1500"/>
          </a:p>
        </p:txBody>
      </p:sp>
      <p:grpSp>
        <p:nvGrpSpPr>
          <p:cNvPr id="113" name="Google Shape;113;p1"/>
          <p:cNvGrpSpPr/>
          <p:nvPr/>
        </p:nvGrpSpPr>
        <p:grpSpPr>
          <a:xfrm>
            <a:off x="5037525" y="12068470"/>
            <a:ext cx="4988458" cy="4990753"/>
            <a:chOff x="36975" y="3830275"/>
            <a:chExt cx="5134800" cy="5247900"/>
          </a:xfrm>
        </p:grpSpPr>
        <p:sp>
          <p:nvSpPr>
            <p:cNvPr id="114" name="Google Shape;114;p1"/>
            <p:cNvSpPr/>
            <p:nvPr/>
          </p:nvSpPr>
          <p:spPr>
            <a:xfrm>
              <a:off x="36975" y="3830275"/>
              <a:ext cx="5134800" cy="5247900"/>
            </a:xfrm>
            <a:prstGeom prst="rect">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15" name="Google Shape;115;p1"/>
            <p:cNvSpPr txBox="1"/>
            <p:nvPr/>
          </p:nvSpPr>
          <p:spPr>
            <a:xfrm>
              <a:off x="196548" y="4311300"/>
              <a:ext cx="4845000" cy="4718700"/>
            </a:xfrm>
            <a:prstGeom prst="rect">
              <a:avLst/>
            </a:prstGeom>
            <a:noFill/>
            <a:ln>
              <a:noFill/>
            </a:ln>
          </p:spPr>
          <p:txBody>
            <a:bodyPr anchorCtr="0" anchor="t" bIns="0" lIns="0" spcFirstLastPara="1" rIns="0" wrap="square" tIns="0">
              <a:spAutoFit/>
            </a:bodyPr>
            <a:lstStyle/>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4.6. r) O e-BANNER deve ser APRESENTADO EM POWERPOINT, c</a:t>
              </a:r>
              <a:r>
                <a:rPr lang="en-US" sz="1274">
                  <a:solidFill>
                    <a:schemeClr val="lt1"/>
                  </a:solidFill>
                  <a:latin typeface="Times New Roman"/>
                  <a:ea typeface="Times New Roman"/>
                  <a:cs typeface="Times New Roman"/>
                  <a:sym typeface="Times New Roman"/>
                </a:rPr>
                <a:t>onforme o modelo disponibilizado no site do II CCCM: </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	Título: centralizado, fonte Times New Roman, tamanho 54 e com todas as letras em maiúsculo.</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	Subtítulo: centralizado, fonte Times New Roman, tamanho 21, com todas as letras em maiúsculo.</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	Autores e filiações: fonte Times New Roman, tamanho 21, centralizado.</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	Os textos, fonte Times New Roman tamanho 15 justificado com espaçamento simples.</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	Referências: fonte Times New Roman tamanho 15 justificado com espaçamento simples seguindo as normas ABNT 2023.</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4.6. s) Os resultados poderão ser apresentados utilizando-se ilustrações (tabelas e/ou gráficos), desde que estes sejam autorais. As legendas das ilustrações devem estar posicionadas acima do corpo destas;</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4.6. t) Os SLIDES/e-BANNER devem ser redigidos no idioma oficial (Português - BR). Porém, na utilização de alguma palavra em outro idioma, esta deve estar em itálico;</a:t>
              </a:r>
              <a:endParaRPr sz="1274">
                <a:solidFill>
                  <a:schemeClr val="lt1"/>
                </a:solidFill>
                <a:latin typeface="Times New Roman"/>
                <a:ea typeface="Times New Roman"/>
                <a:cs typeface="Times New Roman"/>
                <a:sym typeface="Times New Roman"/>
              </a:endParaRPr>
            </a:p>
            <a:p>
              <a:pPr indent="0" lvl="0" marL="0" rtl="0" algn="just">
                <a:lnSpc>
                  <a:spcPct val="100000"/>
                </a:lnSpc>
                <a:spcBef>
                  <a:spcPts val="0"/>
                </a:spcBef>
                <a:spcAft>
                  <a:spcPts val="0"/>
                </a:spcAft>
                <a:buSzPts val="1100"/>
                <a:buNone/>
              </a:pPr>
              <a:r>
                <a:rPr lang="en-US" sz="1274">
                  <a:solidFill>
                    <a:schemeClr val="lt1"/>
                  </a:solidFill>
                  <a:latin typeface="Times New Roman"/>
                  <a:ea typeface="Times New Roman"/>
                  <a:cs typeface="Times New Roman"/>
                  <a:sym typeface="Times New Roman"/>
                </a:rPr>
                <a:t>Os e-banners devem ser enviado para o e-mail: </a:t>
              </a:r>
              <a:r>
                <a:rPr lang="en-US" sz="2400">
                  <a:solidFill>
                    <a:schemeClr val="lt1"/>
                  </a:solidFill>
                  <a:latin typeface="Times New Roman"/>
                  <a:ea typeface="Times New Roman"/>
                  <a:cs typeface="Times New Roman"/>
                  <a:sym typeface="Times New Roman"/>
                </a:rPr>
                <a:t>carreiramedicacongresso@gmail.com </a:t>
              </a:r>
              <a:endParaRPr sz="2400">
                <a:solidFill>
                  <a:schemeClr val="lt1"/>
                </a:solidFill>
                <a:latin typeface="Times New Roman"/>
                <a:ea typeface="Times New Roman"/>
                <a:cs typeface="Times New Roman"/>
                <a:sym typeface="Times New Roman"/>
              </a:endParaRPr>
            </a:p>
          </p:txBody>
        </p:sp>
        <p:sp>
          <p:nvSpPr>
            <p:cNvPr id="116" name="Google Shape;116;p1"/>
            <p:cNvSpPr txBox="1"/>
            <p:nvPr/>
          </p:nvSpPr>
          <p:spPr>
            <a:xfrm>
              <a:off x="158449" y="3900425"/>
              <a:ext cx="4716300" cy="30750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1" lang="en-US" sz="1900">
                  <a:solidFill>
                    <a:schemeClr val="lt1"/>
                  </a:solidFill>
                  <a:latin typeface="Times"/>
                  <a:ea typeface="Times"/>
                  <a:cs typeface="Times"/>
                  <a:sym typeface="Times"/>
                </a:rPr>
                <a:t>REGRAS - LER E APAGAR DO BANNER</a:t>
              </a:r>
              <a:endParaRPr sz="1200">
                <a:solidFill>
                  <a:schemeClr val="lt1"/>
                </a:solidFill>
              </a:endParaRPr>
            </a:p>
          </p:txBody>
        </p:sp>
      </p:grpSp>
      <p:sp>
        <p:nvSpPr>
          <p:cNvPr id="117" name="Google Shape;117;p1"/>
          <p:cNvSpPr txBox="1"/>
          <p:nvPr/>
        </p:nvSpPr>
        <p:spPr>
          <a:xfrm>
            <a:off x="375603" y="6418939"/>
            <a:ext cx="4640100" cy="1062300"/>
          </a:xfrm>
          <a:prstGeom prst="rect">
            <a:avLst/>
          </a:prstGeom>
          <a:noFill/>
          <a:ln>
            <a:noFill/>
          </a:ln>
        </p:spPr>
        <p:txBody>
          <a:bodyPr anchorCtr="0" anchor="t" bIns="0" lIns="0" spcFirstLastPara="1" rIns="0" wrap="square" tIns="0">
            <a:spAutoFit/>
          </a:bodyPr>
          <a:lstStyle/>
          <a:p>
            <a:pPr indent="0" lvl="0" marL="0" marR="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a:t>
            </a:r>
            <a:endParaRPr sz="1500"/>
          </a:p>
        </p:txBody>
      </p:sp>
      <p:sp>
        <p:nvSpPr>
          <p:cNvPr id="118" name="Google Shape;118;p1"/>
          <p:cNvSpPr txBox="1"/>
          <p:nvPr/>
        </p:nvSpPr>
        <p:spPr>
          <a:xfrm>
            <a:off x="375603" y="8707414"/>
            <a:ext cx="4640100" cy="1062300"/>
          </a:xfrm>
          <a:prstGeom prst="rect">
            <a:avLst/>
          </a:prstGeom>
          <a:noFill/>
          <a:ln>
            <a:noFill/>
          </a:ln>
        </p:spPr>
        <p:txBody>
          <a:bodyPr anchorCtr="0" anchor="t" bIns="0" lIns="0" spcFirstLastPara="1" rIns="0" wrap="square" tIns="0">
            <a:spAutoFit/>
          </a:bodyPr>
          <a:lstStyle/>
          <a:p>
            <a:pPr indent="0" lvl="0" marL="0" marR="0" rtl="0" algn="just">
              <a:lnSpc>
                <a:spcPct val="120013"/>
              </a:lnSpc>
              <a:spcBef>
                <a:spcPts val="0"/>
              </a:spcBef>
              <a:spcAft>
                <a:spcPts val="0"/>
              </a:spcAft>
              <a:buNone/>
            </a:pPr>
            <a:r>
              <a:rPr lang="en-US" sz="1500">
                <a:latin typeface="Times New Roman"/>
                <a:ea typeface="Times New Roman"/>
                <a:cs typeface="Times New Roman"/>
                <a:sym typeface="Times New Roman"/>
              </a:rPr>
              <a:t>TEXTO LETRA MAIÚSCULA TAM.15 JUSTIFICADO. </a:t>
            </a:r>
            <a:r>
              <a:rPr lang="en-US" sz="1500">
                <a:solidFill>
                  <a:schemeClr val="dk1"/>
                </a:solidFill>
                <a:latin typeface="Times New Roman"/>
                <a:ea typeface="Times New Roman"/>
                <a:cs typeface="Times New Roman"/>
                <a:sym typeface="Times New Roman"/>
              </a:rPr>
              <a:t>TEXTO LETRA MAIÚSCULA TAM.15 JUSTIFICADO. TEXTO LETRA MAIÚSCULA TAM.15 JUSTIFICADO. TEXTO LETRA MAIÚSCULA TAM.15 JUSTIFICADO.</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